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7" r:id="rId5"/>
    <p:sldId id="268" r:id="rId6"/>
    <p:sldId id="270" r:id="rId7"/>
    <p:sldId id="269" r:id="rId8"/>
    <p:sldId id="259" r:id="rId9"/>
    <p:sldId id="262" r:id="rId10"/>
    <p:sldId id="277" r:id="rId11"/>
    <p:sldId id="263" r:id="rId12"/>
    <p:sldId id="278" r:id="rId13"/>
    <p:sldId id="280" r:id="rId14"/>
    <p:sldId id="281" r:id="rId15"/>
    <p:sldId id="282" r:id="rId16"/>
    <p:sldId id="283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685D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4B3E74-E056-49F5-82B5-C4E865241C52}" v="88" dt="2025-03-29T16:45:58.685"/>
    <p1510:client id="{89FE374A-BE7B-4F57-AF9B-3A04A82F512E}" v="519" dt="2025-03-29T15:01:33.450"/>
    <p1510:client id="{A74375F1-4181-407D-BF37-26E22F688CA2}" v="24" dt="2025-03-29T15:37:34.3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24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by Blocker" userId="165c13a8-f7e3-4d0d-be26-f2cd0141abed" providerId="ADAL" clId="{234B3E74-E056-49F5-82B5-C4E865241C52}"/>
    <pc:docChg chg="undo custSel addSld delSld modSld">
      <pc:chgData name="Abby Blocker" userId="165c13a8-f7e3-4d0d-be26-f2cd0141abed" providerId="ADAL" clId="{234B3E74-E056-49F5-82B5-C4E865241C52}" dt="2025-03-29T16:47:34.944" v="3019" actId="14100"/>
      <pc:docMkLst>
        <pc:docMk/>
      </pc:docMkLst>
      <pc:sldChg chg="modSp mod modAnim">
        <pc:chgData name="Abby Blocker" userId="165c13a8-f7e3-4d0d-be26-f2cd0141abed" providerId="ADAL" clId="{234B3E74-E056-49F5-82B5-C4E865241C52}" dt="2025-03-29T15:46:32.449" v="158" actId="14100"/>
        <pc:sldMkLst>
          <pc:docMk/>
          <pc:sldMk cId="2628391216" sldId="256"/>
        </pc:sldMkLst>
        <pc:spChg chg="mod">
          <ac:chgData name="Abby Blocker" userId="165c13a8-f7e3-4d0d-be26-f2cd0141abed" providerId="ADAL" clId="{234B3E74-E056-49F5-82B5-C4E865241C52}" dt="2025-03-29T15:46:32.449" v="158" actId="14100"/>
          <ac:spMkLst>
            <pc:docMk/>
            <pc:sldMk cId="2628391216" sldId="256"/>
            <ac:spMk id="2" creationId="{C437974A-0C6B-DB81-72F9-D93451FEE1B7}"/>
          </ac:spMkLst>
        </pc:spChg>
        <pc:spChg chg="mod">
          <ac:chgData name="Abby Blocker" userId="165c13a8-f7e3-4d0d-be26-f2cd0141abed" providerId="ADAL" clId="{234B3E74-E056-49F5-82B5-C4E865241C52}" dt="2025-03-29T15:46:06.319" v="153" actId="1076"/>
          <ac:spMkLst>
            <pc:docMk/>
            <pc:sldMk cId="2628391216" sldId="256"/>
            <ac:spMk id="6" creationId="{A024949F-697B-A897-9886-2268117191EF}"/>
          </ac:spMkLst>
        </pc:spChg>
        <pc:picChg chg="mod">
          <ac:chgData name="Abby Blocker" userId="165c13a8-f7e3-4d0d-be26-f2cd0141abed" providerId="ADAL" clId="{234B3E74-E056-49F5-82B5-C4E865241C52}" dt="2025-03-29T15:46:29.432" v="157" actId="14100"/>
          <ac:picMkLst>
            <pc:docMk/>
            <pc:sldMk cId="2628391216" sldId="256"/>
            <ac:picMk id="3" creationId="{362FBF91-6CB8-4FB5-09B9-6CA00DADDC17}"/>
          </ac:picMkLst>
        </pc:picChg>
      </pc:sldChg>
      <pc:sldChg chg="delSp modSp mod">
        <pc:chgData name="Abby Blocker" userId="165c13a8-f7e3-4d0d-be26-f2cd0141abed" providerId="ADAL" clId="{234B3E74-E056-49F5-82B5-C4E865241C52}" dt="2025-03-29T15:46:42.605" v="161" actId="14100"/>
        <pc:sldMkLst>
          <pc:docMk/>
          <pc:sldMk cId="2639888039" sldId="257"/>
        </pc:sldMkLst>
        <pc:spChg chg="mod">
          <ac:chgData name="Abby Blocker" userId="165c13a8-f7e3-4d0d-be26-f2cd0141abed" providerId="ADAL" clId="{234B3E74-E056-49F5-82B5-C4E865241C52}" dt="2025-03-29T15:46:42.605" v="161" actId="14100"/>
          <ac:spMkLst>
            <pc:docMk/>
            <pc:sldMk cId="2639888039" sldId="257"/>
            <ac:spMk id="2" creationId="{B4C3AA6E-831D-88E0-5AF8-8CABFECAA0A8}"/>
          </ac:spMkLst>
        </pc:spChg>
        <pc:spChg chg="del">
          <ac:chgData name="Abby Blocker" userId="165c13a8-f7e3-4d0d-be26-f2cd0141abed" providerId="ADAL" clId="{234B3E74-E056-49F5-82B5-C4E865241C52}" dt="2025-03-29T15:46:38.369" v="160" actId="478"/>
          <ac:spMkLst>
            <pc:docMk/>
            <pc:sldMk cId="2639888039" sldId="257"/>
            <ac:spMk id="13" creationId="{105A496E-EE1F-9E53-6124-40895832EEA5}"/>
          </ac:spMkLst>
        </pc:spChg>
      </pc:sldChg>
      <pc:sldChg chg="delSp modSp mod delAnim">
        <pc:chgData name="Abby Blocker" userId="165c13a8-f7e3-4d0d-be26-f2cd0141abed" providerId="ADAL" clId="{234B3E74-E056-49F5-82B5-C4E865241C52}" dt="2025-03-29T16:45:35.301" v="3014"/>
        <pc:sldMkLst>
          <pc:docMk/>
          <pc:sldMk cId="3224550455" sldId="259"/>
        </pc:sldMkLst>
        <pc:spChg chg="del">
          <ac:chgData name="Abby Blocker" userId="165c13a8-f7e3-4d0d-be26-f2cd0141abed" providerId="ADAL" clId="{234B3E74-E056-49F5-82B5-C4E865241C52}" dt="2025-03-29T15:48:04.605" v="344" actId="478"/>
          <ac:spMkLst>
            <pc:docMk/>
            <pc:sldMk cId="3224550455" sldId="259"/>
            <ac:spMk id="5" creationId="{F7935F3B-F6FC-69C7-B884-6315B6E32A6B}"/>
          </ac:spMkLst>
        </pc:spChg>
        <pc:spChg chg="mod">
          <ac:chgData name="Abby Blocker" userId="165c13a8-f7e3-4d0d-be26-f2cd0141abed" providerId="ADAL" clId="{234B3E74-E056-49F5-82B5-C4E865241C52}" dt="2025-03-29T16:45:35.301" v="3014"/>
          <ac:spMkLst>
            <pc:docMk/>
            <pc:sldMk cId="3224550455" sldId="259"/>
            <ac:spMk id="9" creationId="{2E755FDA-3D81-318D-8232-A3C8A3473666}"/>
          </ac:spMkLst>
        </pc:spChg>
        <pc:spChg chg="mod">
          <ac:chgData name="Abby Blocker" userId="165c13a8-f7e3-4d0d-be26-f2cd0141abed" providerId="ADAL" clId="{234B3E74-E056-49F5-82B5-C4E865241C52}" dt="2025-03-29T16:45:08.221" v="3012"/>
          <ac:spMkLst>
            <pc:docMk/>
            <pc:sldMk cId="3224550455" sldId="259"/>
            <ac:spMk id="10" creationId="{0E0475DA-3C78-2B29-4ABE-95E3290FC26E}"/>
          </ac:spMkLst>
        </pc:spChg>
        <pc:spChg chg="mod">
          <ac:chgData name="Abby Blocker" userId="165c13a8-f7e3-4d0d-be26-f2cd0141abed" providerId="ADAL" clId="{234B3E74-E056-49F5-82B5-C4E865241C52}" dt="2025-03-29T15:48:30.190" v="404" actId="20577"/>
          <ac:spMkLst>
            <pc:docMk/>
            <pc:sldMk cId="3224550455" sldId="259"/>
            <ac:spMk id="34" creationId="{408229B0-E7E7-6E8F-087C-C45D5B0C84E1}"/>
          </ac:spMkLst>
        </pc:spChg>
        <pc:cxnChg chg="del">
          <ac:chgData name="Abby Blocker" userId="165c13a8-f7e3-4d0d-be26-f2cd0141abed" providerId="ADAL" clId="{234B3E74-E056-49F5-82B5-C4E865241C52}" dt="2025-03-29T15:48:01.378" v="342" actId="478"/>
          <ac:cxnSpMkLst>
            <pc:docMk/>
            <pc:sldMk cId="3224550455" sldId="259"/>
            <ac:cxnSpMk id="3" creationId="{26864CDC-E62D-029F-1814-0FC2D442D6E6}"/>
          </ac:cxnSpMkLst>
        </pc:cxnChg>
      </pc:sldChg>
      <pc:sldChg chg="modSp del mod">
        <pc:chgData name="Abby Blocker" userId="165c13a8-f7e3-4d0d-be26-f2cd0141abed" providerId="ADAL" clId="{234B3E74-E056-49F5-82B5-C4E865241C52}" dt="2025-03-29T15:45:39.368" v="46" actId="47"/>
        <pc:sldMkLst>
          <pc:docMk/>
          <pc:sldMk cId="1531534621" sldId="260"/>
        </pc:sldMkLst>
        <pc:spChg chg="mod">
          <ac:chgData name="Abby Blocker" userId="165c13a8-f7e3-4d0d-be26-f2cd0141abed" providerId="ADAL" clId="{234B3E74-E056-49F5-82B5-C4E865241C52}" dt="2025-03-29T15:45:36.983" v="45" actId="20577"/>
          <ac:spMkLst>
            <pc:docMk/>
            <pc:sldMk cId="1531534621" sldId="260"/>
            <ac:spMk id="3" creationId="{0D045399-ECAB-5615-5F3C-4ECA991D1FEC}"/>
          </ac:spMkLst>
        </pc:spChg>
        <pc:spChg chg="mod">
          <ac:chgData name="Abby Blocker" userId="165c13a8-f7e3-4d0d-be26-f2cd0141abed" providerId="ADAL" clId="{234B3E74-E056-49F5-82B5-C4E865241C52}" dt="2025-03-29T15:45:09.941" v="0" actId="14100"/>
          <ac:spMkLst>
            <pc:docMk/>
            <pc:sldMk cId="1531534621" sldId="260"/>
            <ac:spMk id="5" creationId="{D4E7A87A-026C-1769-7B10-3316C220268F}"/>
          </ac:spMkLst>
        </pc:spChg>
      </pc:sldChg>
      <pc:sldChg chg="addSp delSp modSp mod">
        <pc:chgData name="Abby Blocker" userId="165c13a8-f7e3-4d0d-be26-f2cd0141abed" providerId="ADAL" clId="{234B3E74-E056-49F5-82B5-C4E865241C52}" dt="2025-03-29T16:45:15.535" v="3013"/>
        <pc:sldMkLst>
          <pc:docMk/>
          <pc:sldMk cId="414945228" sldId="262"/>
        </pc:sldMkLst>
        <pc:spChg chg="mod">
          <ac:chgData name="Abby Blocker" userId="165c13a8-f7e3-4d0d-be26-f2cd0141abed" providerId="ADAL" clId="{234B3E74-E056-49F5-82B5-C4E865241C52}" dt="2025-03-29T16:45:15.535" v="3013"/>
          <ac:spMkLst>
            <pc:docMk/>
            <pc:sldMk cId="414945228" sldId="262"/>
            <ac:spMk id="4" creationId="{DDF1B4EC-37F2-E5CA-BC0E-231A66455FA5}"/>
          </ac:spMkLst>
        </pc:spChg>
        <pc:spChg chg="mod">
          <ac:chgData name="Abby Blocker" userId="165c13a8-f7e3-4d0d-be26-f2cd0141abed" providerId="ADAL" clId="{234B3E74-E056-49F5-82B5-C4E865241C52}" dt="2025-03-29T15:49:54.577" v="725" actId="1076"/>
          <ac:spMkLst>
            <pc:docMk/>
            <pc:sldMk cId="414945228" sldId="262"/>
            <ac:spMk id="34" creationId="{AB910C10-4156-9FCE-2571-E2230C9EEF40}"/>
          </ac:spMkLst>
        </pc:spChg>
        <pc:picChg chg="del">
          <ac:chgData name="Abby Blocker" userId="165c13a8-f7e3-4d0d-be26-f2cd0141abed" providerId="ADAL" clId="{234B3E74-E056-49F5-82B5-C4E865241C52}" dt="2025-03-29T15:50:53.354" v="745" actId="478"/>
          <ac:picMkLst>
            <pc:docMk/>
            <pc:sldMk cId="414945228" sldId="262"/>
            <ac:picMk id="7" creationId="{ADD99D71-E623-3145-98C2-C580840CE59F}"/>
          </ac:picMkLst>
        </pc:picChg>
        <pc:picChg chg="add mod">
          <ac:chgData name="Abby Blocker" userId="165c13a8-f7e3-4d0d-be26-f2cd0141abed" providerId="ADAL" clId="{234B3E74-E056-49F5-82B5-C4E865241C52}" dt="2025-03-29T15:51:08.091" v="746"/>
          <ac:picMkLst>
            <pc:docMk/>
            <pc:sldMk cId="414945228" sldId="262"/>
            <ac:picMk id="11" creationId="{54C5674A-4B47-354A-9495-AAC0AE0B15AF}"/>
          </ac:picMkLst>
        </pc:picChg>
        <pc:cxnChg chg="mod">
          <ac:chgData name="Abby Blocker" userId="165c13a8-f7e3-4d0d-be26-f2cd0141abed" providerId="ADAL" clId="{234B3E74-E056-49F5-82B5-C4E865241C52}" dt="2025-03-29T15:50:01.209" v="727" actId="14100"/>
          <ac:cxnSpMkLst>
            <pc:docMk/>
            <pc:sldMk cId="414945228" sldId="262"/>
            <ac:cxnSpMk id="9" creationId="{79681951-9A0A-BC43-3FD3-262009B19E51}"/>
          </ac:cxnSpMkLst>
        </pc:cxnChg>
      </pc:sldChg>
      <pc:sldChg chg="addSp delSp modSp mod modAnim">
        <pc:chgData name="Abby Blocker" userId="165c13a8-f7e3-4d0d-be26-f2cd0141abed" providerId="ADAL" clId="{234B3E74-E056-49F5-82B5-C4E865241C52}" dt="2025-03-29T16:07:30.566" v="3004"/>
        <pc:sldMkLst>
          <pc:docMk/>
          <pc:sldMk cId="765175364" sldId="263"/>
        </pc:sldMkLst>
        <pc:spChg chg="mod">
          <ac:chgData name="Abby Blocker" userId="165c13a8-f7e3-4d0d-be26-f2cd0141abed" providerId="ADAL" clId="{234B3E74-E056-49F5-82B5-C4E865241C52}" dt="2025-03-29T16:07:30.566" v="3004"/>
          <ac:spMkLst>
            <pc:docMk/>
            <pc:sldMk cId="765175364" sldId="263"/>
            <ac:spMk id="4" creationId="{3A58796D-68A5-919C-EF88-9BA6E85247FE}"/>
          </ac:spMkLst>
        </pc:spChg>
        <pc:spChg chg="del">
          <ac:chgData name="Abby Blocker" userId="165c13a8-f7e3-4d0d-be26-f2cd0141abed" providerId="ADAL" clId="{234B3E74-E056-49F5-82B5-C4E865241C52}" dt="2025-03-29T15:54:10.169" v="1291" actId="478"/>
          <ac:spMkLst>
            <pc:docMk/>
            <pc:sldMk cId="765175364" sldId="263"/>
            <ac:spMk id="9" creationId="{3BD43B5C-7B07-88D7-AA87-55BB19869CEC}"/>
          </ac:spMkLst>
        </pc:spChg>
        <pc:spChg chg="del">
          <ac:chgData name="Abby Blocker" userId="165c13a8-f7e3-4d0d-be26-f2cd0141abed" providerId="ADAL" clId="{234B3E74-E056-49F5-82B5-C4E865241C52}" dt="2025-03-29T15:54:09.603" v="1290" actId="478"/>
          <ac:spMkLst>
            <pc:docMk/>
            <pc:sldMk cId="765175364" sldId="263"/>
            <ac:spMk id="10" creationId="{1662424D-BFF5-8E41-D4D7-4F88B8F93E23}"/>
          </ac:spMkLst>
        </pc:spChg>
        <pc:spChg chg="mod">
          <ac:chgData name="Abby Blocker" userId="165c13a8-f7e3-4d0d-be26-f2cd0141abed" providerId="ADAL" clId="{234B3E74-E056-49F5-82B5-C4E865241C52}" dt="2025-03-29T15:53:54.660" v="1286" actId="1076"/>
          <ac:spMkLst>
            <pc:docMk/>
            <pc:sldMk cId="765175364" sldId="263"/>
            <ac:spMk id="34" creationId="{ADD24D7D-0537-B78C-A0D5-4EF6CF9B0205}"/>
          </ac:spMkLst>
        </pc:spChg>
        <pc:picChg chg="del">
          <ac:chgData name="Abby Blocker" userId="165c13a8-f7e3-4d0d-be26-f2cd0141abed" providerId="ADAL" clId="{234B3E74-E056-49F5-82B5-C4E865241C52}" dt="2025-03-29T15:54:09.152" v="1289" actId="478"/>
          <ac:picMkLst>
            <pc:docMk/>
            <pc:sldMk cId="765175364" sldId="263"/>
            <ac:picMk id="7" creationId="{CC9E96F1-78F2-0F09-CDFC-3243885DEEA1}"/>
          </ac:picMkLst>
        </pc:picChg>
        <pc:cxnChg chg="add mod">
          <ac:chgData name="Abby Blocker" userId="165c13a8-f7e3-4d0d-be26-f2cd0141abed" providerId="ADAL" clId="{234B3E74-E056-49F5-82B5-C4E865241C52}" dt="2025-03-29T15:52:49.276" v="1018"/>
          <ac:cxnSpMkLst>
            <pc:docMk/>
            <pc:sldMk cId="765175364" sldId="263"/>
            <ac:cxnSpMk id="5" creationId="{954080A9-CCA6-218F-76CB-43E507353889}"/>
          </ac:cxnSpMkLst>
        </pc:cxnChg>
      </pc:sldChg>
      <pc:sldChg chg="modSp mod">
        <pc:chgData name="Abby Blocker" userId="165c13a8-f7e3-4d0d-be26-f2cd0141abed" providerId="ADAL" clId="{234B3E74-E056-49F5-82B5-C4E865241C52}" dt="2025-03-29T15:47:09.071" v="207" actId="14100"/>
        <pc:sldMkLst>
          <pc:docMk/>
          <pc:sldMk cId="1117322693" sldId="266"/>
        </pc:sldMkLst>
        <pc:spChg chg="mod">
          <ac:chgData name="Abby Blocker" userId="165c13a8-f7e3-4d0d-be26-f2cd0141abed" providerId="ADAL" clId="{234B3E74-E056-49F5-82B5-C4E865241C52}" dt="2025-03-29T15:47:09.071" v="207" actId="14100"/>
          <ac:spMkLst>
            <pc:docMk/>
            <pc:sldMk cId="1117322693" sldId="266"/>
            <ac:spMk id="10" creationId="{86834514-2284-B696-E1B7-49D881078382}"/>
          </ac:spMkLst>
        </pc:spChg>
        <pc:spChg chg="mod">
          <ac:chgData name="Abby Blocker" userId="165c13a8-f7e3-4d0d-be26-f2cd0141abed" providerId="ADAL" clId="{234B3E74-E056-49F5-82B5-C4E865241C52}" dt="2025-03-29T15:47:06.407" v="206" actId="1076"/>
          <ac:spMkLst>
            <pc:docMk/>
            <pc:sldMk cId="1117322693" sldId="266"/>
            <ac:spMk id="34" creationId="{8EAE568E-702A-D663-FDF2-9C27AF76ACCC}"/>
          </ac:spMkLst>
        </pc:spChg>
      </pc:sldChg>
      <pc:sldChg chg="modSp del mod">
        <pc:chgData name="Abby Blocker" userId="165c13a8-f7e3-4d0d-be26-f2cd0141abed" providerId="ADAL" clId="{234B3E74-E056-49F5-82B5-C4E865241C52}" dt="2025-03-29T15:48:42.850" v="407" actId="47"/>
        <pc:sldMkLst>
          <pc:docMk/>
          <pc:sldMk cId="4148818719" sldId="271"/>
        </pc:sldMkLst>
        <pc:spChg chg="mod">
          <ac:chgData name="Abby Blocker" userId="165c13a8-f7e3-4d0d-be26-f2cd0141abed" providerId="ADAL" clId="{234B3E74-E056-49F5-82B5-C4E865241C52}" dt="2025-03-29T15:48:38.963" v="406" actId="14100"/>
          <ac:spMkLst>
            <pc:docMk/>
            <pc:sldMk cId="4148818719" sldId="271"/>
            <ac:spMk id="5" creationId="{1E27B107-638A-426C-AA9E-1B6285A150CE}"/>
          </ac:spMkLst>
        </pc:spChg>
      </pc:sldChg>
      <pc:sldChg chg="delSp modSp mod">
        <pc:chgData name="Abby Blocker" userId="165c13a8-f7e3-4d0d-be26-f2cd0141abed" providerId="ADAL" clId="{234B3E74-E056-49F5-82B5-C4E865241C52}" dt="2025-03-29T16:47:34.944" v="3019" actId="14100"/>
        <pc:sldMkLst>
          <pc:docMk/>
          <pc:sldMk cId="1781698773" sldId="273"/>
        </pc:sldMkLst>
        <pc:spChg chg="del">
          <ac:chgData name="Abby Blocker" userId="165c13a8-f7e3-4d0d-be26-f2cd0141abed" providerId="ADAL" clId="{234B3E74-E056-49F5-82B5-C4E865241C52}" dt="2025-03-29T16:47:31.616" v="3018" actId="478"/>
          <ac:spMkLst>
            <pc:docMk/>
            <pc:sldMk cId="1781698773" sldId="273"/>
            <ac:spMk id="4" creationId="{8B195922-814E-FC49-4CB2-F61D897651AA}"/>
          </ac:spMkLst>
        </pc:spChg>
        <pc:spChg chg="del">
          <ac:chgData name="Abby Blocker" userId="165c13a8-f7e3-4d0d-be26-f2cd0141abed" providerId="ADAL" clId="{234B3E74-E056-49F5-82B5-C4E865241C52}" dt="2025-03-29T16:47:31.616" v="3018" actId="478"/>
          <ac:spMkLst>
            <pc:docMk/>
            <pc:sldMk cId="1781698773" sldId="273"/>
            <ac:spMk id="5" creationId="{29C2AB97-BC7A-5D2B-B27B-CDAC4D8DA263}"/>
          </ac:spMkLst>
        </pc:spChg>
        <pc:spChg chg="del">
          <ac:chgData name="Abby Blocker" userId="165c13a8-f7e3-4d0d-be26-f2cd0141abed" providerId="ADAL" clId="{234B3E74-E056-49F5-82B5-C4E865241C52}" dt="2025-03-29T16:47:31.616" v="3018" actId="478"/>
          <ac:spMkLst>
            <pc:docMk/>
            <pc:sldMk cId="1781698773" sldId="273"/>
            <ac:spMk id="7" creationId="{26338002-0D45-7AC0-744A-F6924EB1A185}"/>
          </ac:spMkLst>
        </pc:spChg>
        <pc:spChg chg="del">
          <ac:chgData name="Abby Blocker" userId="165c13a8-f7e3-4d0d-be26-f2cd0141abed" providerId="ADAL" clId="{234B3E74-E056-49F5-82B5-C4E865241C52}" dt="2025-03-29T16:47:31.616" v="3018" actId="478"/>
          <ac:spMkLst>
            <pc:docMk/>
            <pc:sldMk cId="1781698773" sldId="273"/>
            <ac:spMk id="9" creationId="{A0443400-6776-4763-672F-1AB496052D9E}"/>
          </ac:spMkLst>
        </pc:spChg>
        <pc:spChg chg="del">
          <ac:chgData name="Abby Blocker" userId="165c13a8-f7e3-4d0d-be26-f2cd0141abed" providerId="ADAL" clId="{234B3E74-E056-49F5-82B5-C4E865241C52}" dt="2025-03-29T16:47:26.136" v="3017" actId="478"/>
          <ac:spMkLst>
            <pc:docMk/>
            <pc:sldMk cId="1781698773" sldId="273"/>
            <ac:spMk id="11" creationId="{3F85BDF6-33B6-DF9A-128A-CEAC5537C46B}"/>
          </ac:spMkLst>
        </pc:spChg>
        <pc:spChg chg="mod">
          <ac:chgData name="Abby Blocker" userId="165c13a8-f7e3-4d0d-be26-f2cd0141abed" providerId="ADAL" clId="{234B3E74-E056-49F5-82B5-C4E865241C52}" dt="2025-03-29T16:47:34.944" v="3019" actId="14100"/>
          <ac:spMkLst>
            <pc:docMk/>
            <pc:sldMk cId="1781698773" sldId="273"/>
            <ac:spMk id="14" creationId="{A61EDEB1-961B-85A6-9D47-0829C9F1C965}"/>
          </ac:spMkLst>
        </pc:spChg>
      </pc:sldChg>
      <pc:sldChg chg="addSp delSp modSp mod">
        <pc:chgData name="Abby Blocker" userId="165c13a8-f7e3-4d0d-be26-f2cd0141abed" providerId="ADAL" clId="{234B3E74-E056-49F5-82B5-C4E865241C52}" dt="2025-03-29T16:06:39.406" v="2914" actId="14100"/>
        <pc:sldMkLst>
          <pc:docMk/>
          <pc:sldMk cId="1576456222" sldId="275"/>
        </pc:sldMkLst>
        <pc:spChg chg="del">
          <ac:chgData name="Abby Blocker" userId="165c13a8-f7e3-4d0d-be26-f2cd0141abed" providerId="ADAL" clId="{234B3E74-E056-49F5-82B5-C4E865241C52}" dt="2025-03-29T16:06:36.489" v="2913" actId="478"/>
          <ac:spMkLst>
            <pc:docMk/>
            <pc:sldMk cId="1576456222" sldId="275"/>
            <ac:spMk id="8" creationId="{0BC90490-61BD-A4B9-A399-27FC480A30E7}"/>
          </ac:spMkLst>
        </pc:spChg>
        <pc:spChg chg="mod">
          <ac:chgData name="Abby Blocker" userId="165c13a8-f7e3-4d0d-be26-f2cd0141abed" providerId="ADAL" clId="{234B3E74-E056-49F5-82B5-C4E865241C52}" dt="2025-03-29T16:06:09.183" v="2903" actId="20577"/>
          <ac:spMkLst>
            <pc:docMk/>
            <pc:sldMk cId="1576456222" sldId="275"/>
            <ac:spMk id="9" creationId="{A2458CFD-09C4-5A94-96C3-C2E58ADAD9AF}"/>
          </ac:spMkLst>
        </pc:spChg>
        <pc:spChg chg="mod">
          <ac:chgData name="Abby Blocker" userId="165c13a8-f7e3-4d0d-be26-f2cd0141abed" providerId="ADAL" clId="{234B3E74-E056-49F5-82B5-C4E865241C52}" dt="2025-03-29T16:06:39.406" v="2914" actId="14100"/>
          <ac:spMkLst>
            <pc:docMk/>
            <pc:sldMk cId="1576456222" sldId="275"/>
            <ac:spMk id="11" creationId="{79427E1A-4A91-F3BF-0530-40EBE9600E0A}"/>
          </ac:spMkLst>
        </pc:spChg>
        <pc:picChg chg="del">
          <ac:chgData name="Abby Blocker" userId="165c13a8-f7e3-4d0d-be26-f2cd0141abed" providerId="ADAL" clId="{234B3E74-E056-49F5-82B5-C4E865241C52}" dt="2025-03-29T16:06:25.978" v="2908" actId="478"/>
          <ac:picMkLst>
            <pc:docMk/>
            <pc:sldMk cId="1576456222" sldId="275"/>
            <ac:picMk id="2" creationId="{C260B6F3-A65E-32CD-E60B-A2E31531A3A4}"/>
          </ac:picMkLst>
        </pc:picChg>
        <pc:picChg chg="add mod">
          <ac:chgData name="Abby Blocker" userId="165c13a8-f7e3-4d0d-be26-f2cd0141abed" providerId="ADAL" clId="{234B3E74-E056-49F5-82B5-C4E865241C52}" dt="2025-03-29T16:06:33.167" v="2912" actId="14100"/>
          <ac:picMkLst>
            <pc:docMk/>
            <pc:sldMk cId="1576456222" sldId="275"/>
            <ac:picMk id="12" creationId="{3140042F-F9A8-D4EF-648A-D266F4CC9758}"/>
          </ac:picMkLst>
        </pc:picChg>
      </pc:sldChg>
      <pc:sldChg chg="modSp mod">
        <pc:chgData name="Abby Blocker" userId="165c13a8-f7e3-4d0d-be26-f2cd0141abed" providerId="ADAL" clId="{234B3E74-E056-49F5-82B5-C4E865241C52}" dt="2025-03-29T16:07:11.731" v="3003" actId="1076"/>
        <pc:sldMkLst>
          <pc:docMk/>
          <pc:sldMk cId="3979648103" sldId="276"/>
        </pc:sldMkLst>
        <pc:spChg chg="mod">
          <ac:chgData name="Abby Blocker" userId="165c13a8-f7e3-4d0d-be26-f2cd0141abed" providerId="ADAL" clId="{234B3E74-E056-49F5-82B5-C4E865241C52}" dt="2025-03-29T16:07:11.731" v="3003" actId="1076"/>
          <ac:spMkLst>
            <pc:docMk/>
            <pc:sldMk cId="3979648103" sldId="276"/>
            <ac:spMk id="2" creationId="{C87D53C5-17FE-0669-D3A5-A74C527DAAEE}"/>
          </ac:spMkLst>
        </pc:spChg>
      </pc:sldChg>
      <pc:sldChg chg="addSp delSp modSp mod delAnim modAnim">
        <pc:chgData name="Abby Blocker" userId="165c13a8-f7e3-4d0d-be26-f2cd0141abed" providerId="ADAL" clId="{234B3E74-E056-49F5-82B5-C4E865241C52}" dt="2025-03-29T16:45:58.685" v="3015"/>
        <pc:sldMkLst>
          <pc:docMk/>
          <pc:sldMk cId="943671004" sldId="277"/>
        </pc:sldMkLst>
        <pc:spChg chg="del mod">
          <ac:chgData name="Abby Blocker" userId="165c13a8-f7e3-4d0d-be26-f2cd0141abed" providerId="ADAL" clId="{234B3E74-E056-49F5-82B5-C4E865241C52}" dt="2025-03-29T15:52:17.339" v="1010" actId="478"/>
          <ac:spMkLst>
            <pc:docMk/>
            <pc:sldMk cId="943671004" sldId="277"/>
            <ac:spMk id="3" creationId="{75CBF078-CCF3-703E-EF8E-235DC3737E0E}"/>
          </ac:spMkLst>
        </pc:spChg>
        <pc:spChg chg="mod">
          <ac:chgData name="Abby Blocker" userId="165c13a8-f7e3-4d0d-be26-f2cd0141abed" providerId="ADAL" clId="{234B3E74-E056-49F5-82B5-C4E865241C52}" dt="2025-03-29T16:45:58.685" v="3015"/>
          <ac:spMkLst>
            <pc:docMk/>
            <pc:sldMk cId="943671004" sldId="277"/>
            <ac:spMk id="4" creationId="{F6AAE117-83FF-18B1-377C-92BFB7800873}"/>
          </ac:spMkLst>
        </pc:spChg>
        <pc:spChg chg="del">
          <ac:chgData name="Abby Blocker" userId="165c13a8-f7e3-4d0d-be26-f2cd0141abed" providerId="ADAL" clId="{234B3E74-E056-49F5-82B5-C4E865241C52}" dt="2025-03-29T15:52:23.587" v="1013" actId="478"/>
          <ac:spMkLst>
            <pc:docMk/>
            <pc:sldMk cId="943671004" sldId="277"/>
            <ac:spMk id="9" creationId="{B9241AD2-CA40-9492-EAF5-0577C6B6CE9D}"/>
          </ac:spMkLst>
        </pc:spChg>
        <pc:spChg chg="del">
          <ac:chgData name="Abby Blocker" userId="165c13a8-f7e3-4d0d-be26-f2cd0141abed" providerId="ADAL" clId="{234B3E74-E056-49F5-82B5-C4E865241C52}" dt="2025-03-29T15:52:24.159" v="1014" actId="478"/>
          <ac:spMkLst>
            <pc:docMk/>
            <pc:sldMk cId="943671004" sldId="277"/>
            <ac:spMk id="10" creationId="{A43E1482-1FF7-73E5-DA49-7D4652030278}"/>
          </ac:spMkLst>
        </pc:spChg>
        <pc:spChg chg="mod">
          <ac:chgData name="Abby Blocker" userId="165c13a8-f7e3-4d0d-be26-f2cd0141abed" providerId="ADAL" clId="{234B3E74-E056-49F5-82B5-C4E865241C52}" dt="2025-03-29T15:52:08.552" v="1007" actId="20577"/>
          <ac:spMkLst>
            <pc:docMk/>
            <pc:sldMk cId="943671004" sldId="277"/>
            <ac:spMk id="34" creationId="{FE7DC204-3774-32E5-BF0F-DC0CC3C79430}"/>
          </ac:spMkLst>
        </pc:spChg>
        <pc:picChg chg="add mod">
          <ac:chgData name="Abby Blocker" userId="165c13a8-f7e3-4d0d-be26-f2cd0141abed" providerId="ADAL" clId="{234B3E74-E056-49F5-82B5-C4E865241C52}" dt="2025-03-29T15:52:42.651" v="1017"/>
          <ac:picMkLst>
            <pc:docMk/>
            <pc:sldMk cId="943671004" sldId="277"/>
            <ac:picMk id="5" creationId="{46246CD3-D3D6-F991-1DB6-4DA807D34A6E}"/>
          </ac:picMkLst>
        </pc:picChg>
        <pc:picChg chg="del">
          <ac:chgData name="Abby Blocker" userId="165c13a8-f7e3-4d0d-be26-f2cd0141abed" providerId="ADAL" clId="{234B3E74-E056-49F5-82B5-C4E865241C52}" dt="2025-03-29T15:52:21.903" v="1012" actId="478"/>
          <ac:picMkLst>
            <pc:docMk/>
            <pc:sldMk cId="943671004" sldId="277"/>
            <ac:picMk id="7" creationId="{AAB26696-1D32-37EA-999A-E8FCB89D7511}"/>
          </ac:picMkLst>
        </pc:picChg>
        <pc:cxnChg chg="add mod">
          <ac:chgData name="Abby Blocker" userId="165c13a8-f7e3-4d0d-be26-f2cd0141abed" providerId="ADAL" clId="{234B3E74-E056-49F5-82B5-C4E865241C52}" dt="2025-03-29T15:52:55.858" v="1020"/>
          <ac:cxnSpMkLst>
            <pc:docMk/>
            <pc:sldMk cId="943671004" sldId="277"/>
            <ac:cxnSpMk id="11" creationId="{8EFD5FCD-E617-0F6F-9D9F-00ADC7A6D65F}"/>
          </ac:cxnSpMkLst>
        </pc:cxnChg>
      </pc:sldChg>
      <pc:sldChg chg="addSp delSp modSp mod">
        <pc:chgData name="Abby Blocker" userId="165c13a8-f7e3-4d0d-be26-f2cd0141abed" providerId="ADAL" clId="{234B3E74-E056-49F5-82B5-C4E865241C52}" dt="2025-03-29T16:07:35.549" v="3005"/>
        <pc:sldMkLst>
          <pc:docMk/>
          <pc:sldMk cId="3484630482" sldId="278"/>
        </pc:sldMkLst>
        <pc:spChg chg="mod">
          <ac:chgData name="Abby Blocker" userId="165c13a8-f7e3-4d0d-be26-f2cd0141abed" providerId="ADAL" clId="{234B3E74-E056-49F5-82B5-C4E865241C52}" dt="2025-03-29T16:07:35.549" v="3005"/>
          <ac:spMkLst>
            <pc:docMk/>
            <pc:sldMk cId="3484630482" sldId="278"/>
            <ac:spMk id="4" creationId="{10869C5B-E05F-A796-D60E-CE979D5500AA}"/>
          </ac:spMkLst>
        </pc:spChg>
        <pc:spChg chg="del">
          <ac:chgData name="Abby Blocker" userId="165c13a8-f7e3-4d0d-be26-f2cd0141abed" providerId="ADAL" clId="{234B3E74-E056-49F5-82B5-C4E865241C52}" dt="2025-03-29T15:54:25.743" v="1297" actId="478"/>
          <ac:spMkLst>
            <pc:docMk/>
            <pc:sldMk cId="3484630482" sldId="278"/>
            <ac:spMk id="9" creationId="{218154BE-007B-1D1C-03B5-30E06695AD2C}"/>
          </ac:spMkLst>
        </pc:spChg>
        <pc:spChg chg="del">
          <ac:chgData name="Abby Blocker" userId="165c13a8-f7e3-4d0d-be26-f2cd0141abed" providerId="ADAL" clId="{234B3E74-E056-49F5-82B5-C4E865241C52}" dt="2025-03-29T15:54:25.191" v="1296" actId="478"/>
          <ac:spMkLst>
            <pc:docMk/>
            <pc:sldMk cId="3484630482" sldId="278"/>
            <ac:spMk id="10" creationId="{B49CA0A2-20CC-D219-C7C3-E7917118E2DE}"/>
          </ac:spMkLst>
        </pc:spChg>
        <pc:spChg chg="mod">
          <ac:chgData name="Abby Blocker" userId="165c13a8-f7e3-4d0d-be26-f2cd0141abed" providerId="ADAL" clId="{234B3E74-E056-49F5-82B5-C4E865241C52}" dt="2025-03-29T15:55:11.452" v="1446" actId="1076"/>
          <ac:spMkLst>
            <pc:docMk/>
            <pc:sldMk cId="3484630482" sldId="278"/>
            <ac:spMk id="34" creationId="{2EB806C5-1DD8-D48E-FEDC-757B9EC8323E}"/>
          </ac:spMkLst>
        </pc:spChg>
        <pc:picChg chg="del">
          <ac:chgData name="Abby Blocker" userId="165c13a8-f7e3-4d0d-be26-f2cd0141abed" providerId="ADAL" clId="{234B3E74-E056-49F5-82B5-C4E865241C52}" dt="2025-03-29T15:54:24.657" v="1295" actId="478"/>
          <ac:picMkLst>
            <pc:docMk/>
            <pc:sldMk cId="3484630482" sldId="278"/>
            <ac:picMk id="7" creationId="{911BD49A-05FE-54AD-1FC6-CD94F0BE0CF6}"/>
          </ac:picMkLst>
        </pc:picChg>
        <pc:picChg chg="add mod modCrop">
          <ac:chgData name="Abby Blocker" userId="165c13a8-f7e3-4d0d-be26-f2cd0141abed" providerId="ADAL" clId="{234B3E74-E056-49F5-82B5-C4E865241C52}" dt="2025-03-29T15:55:49.524" v="1455"/>
          <ac:picMkLst>
            <pc:docMk/>
            <pc:sldMk cId="3484630482" sldId="278"/>
            <ac:picMk id="12" creationId="{09FDC074-CC2D-4E13-CE2A-E4398011D042}"/>
          </ac:picMkLst>
        </pc:picChg>
        <pc:cxnChg chg="mod">
          <ac:chgData name="Abby Blocker" userId="165c13a8-f7e3-4d0d-be26-f2cd0141abed" providerId="ADAL" clId="{234B3E74-E056-49F5-82B5-C4E865241C52}" dt="2025-03-29T15:55:14.900" v="1447" actId="14100"/>
          <ac:cxnSpMkLst>
            <pc:docMk/>
            <pc:sldMk cId="3484630482" sldId="278"/>
            <ac:cxnSpMk id="5" creationId="{A50034EB-7323-CC2E-0395-48D6E0A05768}"/>
          </ac:cxnSpMkLst>
        </pc:cxnChg>
      </pc:sldChg>
      <pc:sldChg chg="del">
        <pc:chgData name="Abby Blocker" userId="165c13a8-f7e3-4d0d-be26-f2cd0141abed" providerId="ADAL" clId="{234B3E74-E056-49F5-82B5-C4E865241C52}" dt="2025-03-29T16:05:48.540" v="2896" actId="47"/>
        <pc:sldMkLst>
          <pc:docMk/>
          <pc:sldMk cId="1453599184" sldId="279"/>
        </pc:sldMkLst>
      </pc:sldChg>
      <pc:sldChg chg="addSp delSp modSp add mod delAnim modAnim">
        <pc:chgData name="Abby Blocker" userId="165c13a8-f7e3-4d0d-be26-f2cd0141abed" providerId="ADAL" clId="{234B3E74-E056-49F5-82B5-C4E865241C52}" dt="2025-03-29T16:07:41.049" v="3006"/>
        <pc:sldMkLst>
          <pc:docMk/>
          <pc:sldMk cId="3048405882" sldId="280"/>
        </pc:sldMkLst>
        <pc:spChg chg="mod">
          <ac:chgData name="Abby Blocker" userId="165c13a8-f7e3-4d0d-be26-f2cd0141abed" providerId="ADAL" clId="{234B3E74-E056-49F5-82B5-C4E865241C52}" dt="2025-03-29T16:07:41.049" v="3006"/>
          <ac:spMkLst>
            <pc:docMk/>
            <pc:sldMk cId="3048405882" sldId="280"/>
            <ac:spMk id="4" creationId="{55EAF97A-08DF-DFCD-E24B-8E60939212A3}"/>
          </ac:spMkLst>
        </pc:spChg>
        <pc:spChg chg="mod">
          <ac:chgData name="Abby Blocker" userId="165c13a8-f7e3-4d0d-be26-f2cd0141abed" providerId="ADAL" clId="{234B3E74-E056-49F5-82B5-C4E865241C52}" dt="2025-03-29T15:58:21.498" v="1869" actId="20577"/>
          <ac:spMkLst>
            <pc:docMk/>
            <pc:sldMk cId="3048405882" sldId="280"/>
            <ac:spMk id="34" creationId="{1DEF5379-C25D-24A6-17F3-C1D0FE117894}"/>
          </ac:spMkLst>
        </pc:spChg>
        <pc:picChg chg="add mod">
          <ac:chgData name="Abby Blocker" userId="165c13a8-f7e3-4d0d-be26-f2cd0141abed" providerId="ADAL" clId="{234B3E74-E056-49F5-82B5-C4E865241C52}" dt="2025-03-29T15:58:47.903" v="1874"/>
          <ac:picMkLst>
            <pc:docMk/>
            <pc:sldMk cId="3048405882" sldId="280"/>
            <ac:picMk id="7" creationId="{4AAB8A0B-940E-B0FA-E6CF-0C5553C42CE9}"/>
          </ac:picMkLst>
        </pc:picChg>
        <pc:picChg chg="del">
          <ac:chgData name="Abby Blocker" userId="165c13a8-f7e3-4d0d-be26-f2cd0141abed" providerId="ADAL" clId="{234B3E74-E056-49F5-82B5-C4E865241C52}" dt="2025-03-29T15:56:50.813" v="1461" actId="478"/>
          <ac:picMkLst>
            <pc:docMk/>
            <pc:sldMk cId="3048405882" sldId="280"/>
            <ac:picMk id="12" creationId="{78874719-25BD-F04C-0588-3B333A7B6CC2}"/>
          </ac:picMkLst>
        </pc:picChg>
        <pc:cxnChg chg="del">
          <ac:chgData name="Abby Blocker" userId="165c13a8-f7e3-4d0d-be26-f2cd0141abed" providerId="ADAL" clId="{234B3E74-E056-49F5-82B5-C4E865241C52}" dt="2025-03-29T15:56:49.579" v="1460" actId="478"/>
          <ac:cxnSpMkLst>
            <pc:docMk/>
            <pc:sldMk cId="3048405882" sldId="280"/>
            <ac:cxnSpMk id="5" creationId="{5A4A88E0-7B5B-A237-EF2E-E26651888018}"/>
          </ac:cxnSpMkLst>
        </pc:cxnChg>
        <pc:cxnChg chg="add mod">
          <ac:chgData name="Abby Blocker" userId="165c13a8-f7e3-4d0d-be26-f2cd0141abed" providerId="ADAL" clId="{234B3E74-E056-49F5-82B5-C4E865241C52}" dt="2025-03-29T15:58:34.750" v="1872" actId="14100"/>
          <ac:cxnSpMkLst>
            <pc:docMk/>
            <pc:sldMk cId="3048405882" sldId="280"/>
            <ac:cxnSpMk id="9" creationId="{26B3BB26-47E2-4435-8CC4-24430B849E08}"/>
          </ac:cxnSpMkLst>
        </pc:cxnChg>
      </pc:sldChg>
      <pc:sldChg chg="addSp delSp modSp add mod delAnim modAnim">
        <pc:chgData name="Abby Blocker" userId="165c13a8-f7e3-4d0d-be26-f2cd0141abed" providerId="ADAL" clId="{234B3E74-E056-49F5-82B5-C4E865241C52}" dt="2025-03-29T16:07:46.948" v="3007"/>
        <pc:sldMkLst>
          <pc:docMk/>
          <pc:sldMk cId="2560103534" sldId="281"/>
        </pc:sldMkLst>
        <pc:spChg chg="mod">
          <ac:chgData name="Abby Blocker" userId="165c13a8-f7e3-4d0d-be26-f2cd0141abed" providerId="ADAL" clId="{234B3E74-E056-49F5-82B5-C4E865241C52}" dt="2025-03-29T16:07:46.948" v="3007"/>
          <ac:spMkLst>
            <pc:docMk/>
            <pc:sldMk cId="2560103534" sldId="281"/>
            <ac:spMk id="4" creationId="{7AD61217-E9BF-916B-89F5-33341BF7168F}"/>
          </ac:spMkLst>
        </pc:spChg>
        <pc:spChg chg="add mod">
          <ac:chgData name="Abby Blocker" userId="165c13a8-f7e3-4d0d-be26-f2cd0141abed" providerId="ADAL" clId="{234B3E74-E056-49F5-82B5-C4E865241C52}" dt="2025-03-29T16:00:57.875" v="2205"/>
          <ac:spMkLst>
            <pc:docMk/>
            <pc:sldMk cId="2560103534" sldId="281"/>
            <ac:spMk id="11" creationId="{EB75F034-8B33-ECA5-A448-7AEAD283DC11}"/>
          </ac:spMkLst>
        </pc:spChg>
        <pc:spChg chg="mod">
          <ac:chgData name="Abby Blocker" userId="165c13a8-f7e3-4d0d-be26-f2cd0141abed" providerId="ADAL" clId="{234B3E74-E056-49F5-82B5-C4E865241C52}" dt="2025-03-29T16:00:30.054" v="2201" actId="20577"/>
          <ac:spMkLst>
            <pc:docMk/>
            <pc:sldMk cId="2560103534" sldId="281"/>
            <ac:spMk id="34" creationId="{15CF6DFA-FD7D-011D-B26A-7158C696CB60}"/>
          </ac:spMkLst>
        </pc:spChg>
        <pc:picChg chg="add mod modCrop">
          <ac:chgData name="Abby Blocker" userId="165c13a8-f7e3-4d0d-be26-f2cd0141abed" providerId="ADAL" clId="{234B3E74-E056-49F5-82B5-C4E865241C52}" dt="2025-03-29T15:59:26.567" v="1880" actId="1076"/>
          <ac:picMkLst>
            <pc:docMk/>
            <pc:sldMk cId="2560103534" sldId="281"/>
            <ac:picMk id="5" creationId="{A374504D-FF82-ED1C-A609-1F714C65CDCA}"/>
          </ac:picMkLst>
        </pc:picChg>
        <pc:picChg chg="del">
          <ac:chgData name="Abby Blocker" userId="165c13a8-f7e3-4d0d-be26-f2cd0141abed" providerId="ADAL" clId="{234B3E74-E056-49F5-82B5-C4E865241C52}" dt="2025-03-29T15:59:13.926" v="1876" actId="478"/>
          <ac:picMkLst>
            <pc:docMk/>
            <pc:sldMk cId="2560103534" sldId="281"/>
            <ac:picMk id="7" creationId="{C3F38F0C-567C-7463-603E-07F04246B3C7}"/>
          </ac:picMkLst>
        </pc:picChg>
        <pc:cxnChg chg="del mod ord">
          <ac:chgData name="Abby Blocker" userId="165c13a8-f7e3-4d0d-be26-f2cd0141abed" providerId="ADAL" clId="{234B3E74-E056-49F5-82B5-C4E865241C52}" dt="2025-03-29T15:59:33.161" v="1883" actId="478"/>
          <ac:cxnSpMkLst>
            <pc:docMk/>
            <pc:sldMk cId="2560103534" sldId="281"/>
            <ac:cxnSpMk id="9" creationId="{AC32DF1A-BE22-1997-6F7C-8D838BC8AB1D}"/>
          </ac:cxnSpMkLst>
        </pc:cxnChg>
      </pc:sldChg>
      <pc:sldChg chg="addSp delSp modSp add mod">
        <pc:chgData name="Abby Blocker" userId="165c13a8-f7e3-4d0d-be26-f2cd0141abed" providerId="ADAL" clId="{234B3E74-E056-49F5-82B5-C4E865241C52}" dt="2025-03-29T16:08:05.621" v="3010"/>
        <pc:sldMkLst>
          <pc:docMk/>
          <pc:sldMk cId="3231379925" sldId="282"/>
        </pc:sldMkLst>
        <pc:spChg chg="mod ord">
          <ac:chgData name="Abby Blocker" userId="165c13a8-f7e3-4d0d-be26-f2cd0141abed" providerId="ADAL" clId="{234B3E74-E056-49F5-82B5-C4E865241C52}" dt="2025-03-29T16:08:05.621" v="3010"/>
          <ac:spMkLst>
            <pc:docMk/>
            <pc:sldMk cId="3231379925" sldId="282"/>
            <ac:spMk id="4" creationId="{DDC9A928-84BD-CB11-0DD0-E098DE5889BA}"/>
          </ac:spMkLst>
        </pc:spChg>
        <pc:spChg chg="mod ord">
          <ac:chgData name="Abby Blocker" userId="165c13a8-f7e3-4d0d-be26-f2cd0141abed" providerId="ADAL" clId="{234B3E74-E056-49F5-82B5-C4E865241C52}" dt="2025-03-29T16:03:49.425" v="2536"/>
          <ac:spMkLst>
            <pc:docMk/>
            <pc:sldMk cId="3231379925" sldId="282"/>
            <ac:spMk id="11" creationId="{419657EC-7DD0-18E0-9658-C3E24DD7CBE3}"/>
          </ac:spMkLst>
        </pc:spChg>
        <pc:spChg chg="mod">
          <ac:chgData name="Abby Blocker" userId="165c13a8-f7e3-4d0d-be26-f2cd0141abed" providerId="ADAL" clId="{234B3E74-E056-49F5-82B5-C4E865241C52}" dt="2025-03-29T16:03:25.300" v="2532" actId="20577"/>
          <ac:spMkLst>
            <pc:docMk/>
            <pc:sldMk cId="3231379925" sldId="282"/>
            <ac:spMk id="34" creationId="{C039A94C-B334-B1B6-D95D-6E9B5614F8EA}"/>
          </ac:spMkLst>
        </pc:spChg>
        <pc:picChg chg="del">
          <ac:chgData name="Abby Blocker" userId="165c13a8-f7e3-4d0d-be26-f2cd0141abed" providerId="ADAL" clId="{234B3E74-E056-49F5-82B5-C4E865241C52}" dt="2025-03-29T16:02:22.341" v="2217" actId="478"/>
          <ac:picMkLst>
            <pc:docMk/>
            <pc:sldMk cId="3231379925" sldId="282"/>
            <ac:picMk id="5" creationId="{66E04E9D-1748-71AF-C90D-4BCC939FA683}"/>
          </ac:picMkLst>
        </pc:picChg>
        <pc:picChg chg="add mod modCrop">
          <ac:chgData name="Abby Blocker" userId="165c13a8-f7e3-4d0d-be26-f2cd0141abed" providerId="ADAL" clId="{234B3E74-E056-49F5-82B5-C4E865241C52}" dt="2025-03-29T16:02:09.683" v="2215" actId="732"/>
          <ac:picMkLst>
            <pc:docMk/>
            <pc:sldMk cId="3231379925" sldId="282"/>
            <ac:picMk id="7" creationId="{AF19A29F-D450-EFF6-889E-D0764FD14826}"/>
          </ac:picMkLst>
        </pc:picChg>
        <pc:picChg chg="add mod">
          <ac:chgData name="Abby Blocker" userId="165c13a8-f7e3-4d0d-be26-f2cd0141abed" providerId="ADAL" clId="{234B3E74-E056-49F5-82B5-C4E865241C52}" dt="2025-03-29T16:02:28.098" v="2219" actId="1076"/>
          <ac:picMkLst>
            <pc:docMk/>
            <pc:sldMk cId="3231379925" sldId="282"/>
            <ac:picMk id="9" creationId="{EE876EE3-706D-DF1C-2396-1AF6AF92D87D}"/>
          </ac:picMkLst>
        </pc:picChg>
      </pc:sldChg>
      <pc:sldChg chg="addSp delSp modSp add mod delAnim modAnim">
        <pc:chgData name="Abby Blocker" userId="165c13a8-f7e3-4d0d-be26-f2cd0141abed" providerId="ADAL" clId="{234B3E74-E056-49F5-82B5-C4E865241C52}" dt="2025-03-29T16:08:00.575" v="3009"/>
        <pc:sldMkLst>
          <pc:docMk/>
          <pc:sldMk cId="3643080991" sldId="283"/>
        </pc:sldMkLst>
        <pc:spChg chg="mod">
          <ac:chgData name="Abby Blocker" userId="165c13a8-f7e3-4d0d-be26-f2cd0141abed" providerId="ADAL" clId="{234B3E74-E056-49F5-82B5-C4E865241C52}" dt="2025-03-29T16:08:00.575" v="3009"/>
          <ac:spMkLst>
            <pc:docMk/>
            <pc:sldMk cId="3643080991" sldId="283"/>
            <ac:spMk id="4" creationId="{3A2A0D75-BF71-8632-D31E-B0CCC412ECD7}"/>
          </ac:spMkLst>
        </pc:spChg>
        <pc:spChg chg="del">
          <ac:chgData name="Abby Blocker" userId="165c13a8-f7e3-4d0d-be26-f2cd0141abed" providerId="ADAL" clId="{234B3E74-E056-49F5-82B5-C4E865241C52}" dt="2025-03-29T16:04:55.056" v="2883" actId="478"/>
          <ac:spMkLst>
            <pc:docMk/>
            <pc:sldMk cId="3643080991" sldId="283"/>
            <ac:spMk id="11" creationId="{7AE985A8-ED7F-8B61-A3E5-AE4307594FFC}"/>
          </ac:spMkLst>
        </pc:spChg>
        <pc:spChg chg="mod">
          <ac:chgData name="Abby Blocker" userId="165c13a8-f7e3-4d0d-be26-f2cd0141abed" providerId="ADAL" clId="{234B3E74-E056-49F5-82B5-C4E865241C52}" dt="2025-03-29T16:04:46.660" v="2881" actId="20577"/>
          <ac:spMkLst>
            <pc:docMk/>
            <pc:sldMk cId="3643080991" sldId="283"/>
            <ac:spMk id="34" creationId="{C66EE4F1-AC36-2D2B-C95E-334D4490CF0E}"/>
          </ac:spMkLst>
        </pc:spChg>
        <pc:picChg chg="add mod">
          <ac:chgData name="Abby Blocker" userId="165c13a8-f7e3-4d0d-be26-f2cd0141abed" providerId="ADAL" clId="{234B3E74-E056-49F5-82B5-C4E865241C52}" dt="2025-03-29T16:05:28.523" v="2895" actId="14100"/>
          <ac:picMkLst>
            <pc:docMk/>
            <pc:sldMk cId="3643080991" sldId="283"/>
            <ac:picMk id="12" creationId="{F8A7D2A3-FD8C-2CD9-2CA8-9FB117854E85}"/>
          </ac:picMkLst>
        </pc:picChg>
        <pc:cxnChg chg="add mod">
          <ac:chgData name="Abby Blocker" userId="165c13a8-f7e3-4d0d-be26-f2cd0141abed" providerId="ADAL" clId="{234B3E74-E056-49F5-82B5-C4E865241C52}" dt="2025-03-29T16:05:10.627" v="2886" actId="14100"/>
          <ac:cxnSpMkLst>
            <pc:docMk/>
            <pc:sldMk cId="3643080991" sldId="283"/>
            <ac:cxnSpMk id="3" creationId="{01DC983B-BC03-E464-7BB8-C165750A5D61}"/>
          </ac:cxnSpMkLst>
        </pc:cxnChg>
      </pc:sldChg>
    </pc:docChg>
  </pc:docChgLst>
  <pc:docChgLst>
    <pc:chgData name="Abby Blocker" userId="165c13a8-f7e3-4d0d-be26-f2cd0141abed" providerId="ADAL" clId="{89FE374A-BE7B-4F57-AF9B-3A04A82F512E}"/>
    <pc:docChg chg="undo redo custSel addSld delSld modSld sldOrd">
      <pc:chgData name="Abby Blocker" userId="165c13a8-f7e3-4d0d-be26-f2cd0141abed" providerId="ADAL" clId="{89FE374A-BE7B-4F57-AF9B-3A04A82F512E}" dt="2025-03-29T15:01:33.450" v="6554"/>
      <pc:docMkLst>
        <pc:docMk/>
      </pc:docMkLst>
      <pc:sldChg chg="addSp modSp new mod modTransition modAnim">
        <pc:chgData name="Abby Blocker" userId="165c13a8-f7e3-4d0d-be26-f2cd0141abed" providerId="ADAL" clId="{89FE374A-BE7B-4F57-AF9B-3A04A82F512E}" dt="2025-03-29T14:55:41.815" v="6544" actId="14100"/>
        <pc:sldMkLst>
          <pc:docMk/>
          <pc:sldMk cId="2628391216" sldId="256"/>
        </pc:sldMkLst>
        <pc:spChg chg="add mod">
          <ac:chgData name="Abby Blocker" userId="165c13a8-f7e3-4d0d-be26-f2cd0141abed" providerId="ADAL" clId="{89FE374A-BE7B-4F57-AF9B-3A04A82F512E}" dt="2025-03-29T14:55:41.815" v="6544" actId="14100"/>
          <ac:spMkLst>
            <pc:docMk/>
            <pc:sldMk cId="2628391216" sldId="256"/>
            <ac:spMk id="2" creationId="{C437974A-0C6B-DB81-72F9-D93451FEE1B7}"/>
          </ac:spMkLst>
        </pc:spChg>
        <pc:spChg chg="add mod">
          <ac:chgData name="Abby Blocker" userId="165c13a8-f7e3-4d0d-be26-f2cd0141abed" providerId="ADAL" clId="{89FE374A-BE7B-4F57-AF9B-3A04A82F512E}" dt="2025-03-27T07:46:37.277" v="574" actId="20577"/>
          <ac:spMkLst>
            <pc:docMk/>
            <pc:sldMk cId="2628391216" sldId="256"/>
            <ac:spMk id="6" creationId="{A024949F-697B-A897-9886-2268117191EF}"/>
          </ac:spMkLst>
        </pc:spChg>
        <pc:picChg chg="add mod">
          <ac:chgData name="Abby Blocker" userId="165c13a8-f7e3-4d0d-be26-f2cd0141abed" providerId="ADAL" clId="{89FE374A-BE7B-4F57-AF9B-3A04A82F512E}" dt="2025-03-27T07:05:39.265" v="3" actId="962"/>
          <ac:picMkLst>
            <pc:docMk/>
            <pc:sldMk cId="2628391216" sldId="256"/>
            <ac:picMk id="3" creationId="{362FBF91-6CB8-4FB5-09B9-6CA00DADDC17}"/>
          </ac:picMkLst>
        </pc:picChg>
        <pc:picChg chg="add mod modCrop">
          <ac:chgData name="Abby Blocker" userId="165c13a8-f7e3-4d0d-be26-f2cd0141abed" providerId="ADAL" clId="{89FE374A-BE7B-4F57-AF9B-3A04A82F512E}" dt="2025-03-27T07:13:02.631" v="46"/>
          <ac:picMkLst>
            <pc:docMk/>
            <pc:sldMk cId="2628391216" sldId="256"/>
            <ac:picMk id="4" creationId="{6335F6E6-51C8-DFF4-1EDA-DD6642DE1C4B}"/>
          </ac:picMkLst>
        </pc:picChg>
        <pc:picChg chg="add mod ord modCrop">
          <ac:chgData name="Abby Blocker" userId="165c13a8-f7e3-4d0d-be26-f2cd0141abed" providerId="ADAL" clId="{89FE374A-BE7B-4F57-AF9B-3A04A82F512E}" dt="2025-03-29T13:59:02.296" v="1634" actId="166"/>
          <ac:picMkLst>
            <pc:docMk/>
            <pc:sldMk cId="2628391216" sldId="256"/>
            <ac:picMk id="5" creationId="{1C1B633B-7B61-AE8F-C1E3-6E3382BBB8B0}"/>
          </ac:picMkLst>
        </pc:picChg>
        <pc:cxnChg chg="add mod ord">
          <ac:chgData name="Abby Blocker" userId="165c13a8-f7e3-4d0d-be26-f2cd0141abed" providerId="ADAL" clId="{89FE374A-BE7B-4F57-AF9B-3A04A82F512E}" dt="2025-03-29T14:55:38.357" v="6543" actId="166"/>
          <ac:cxnSpMkLst>
            <pc:docMk/>
            <pc:sldMk cId="2628391216" sldId="256"/>
            <ac:cxnSpMk id="8" creationId="{7A148968-62AF-EAF1-63E3-C35DCBADEA52}"/>
          </ac:cxnSpMkLst>
        </pc:cxnChg>
      </pc:sldChg>
      <pc:sldChg chg="addSp delSp modSp new mod modTransition modAnim">
        <pc:chgData name="Abby Blocker" userId="165c13a8-f7e3-4d0d-be26-f2cd0141abed" providerId="ADAL" clId="{89FE374A-BE7B-4F57-AF9B-3A04A82F512E}" dt="2025-03-29T14:04:37.137" v="2037"/>
        <pc:sldMkLst>
          <pc:docMk/>
          <pc:sldMk cId="2639888039" sldId="257"/>
        </pc:sldMkLst>
        <pc:spChg chg="add mod">
          <ac:chgData name="Abby Blocker" userId="165c13a8-f7e3-4d0d-be26-f2cd0141abed" providerId="ADAL" clId="{89FE374A-BE7B-4F57-AF9B-3A04A82F512E}" dt="2025-03-29T14:04:37.137" v="2037"/>
          <ac:spMkLst>
            <pc:docMk/>
            <pc:sldMk cId="2639888039" sldId="257"/>
            <ac:spMk id="2" creationId="{B4C3AA6E-831D-88E0-5AF8-8CABFECAA0A8}"/>
          </ac:spMkLst>
        </pc:spChg>
        <pc:picChg chg="add mod modCrop">
          <ac:chgData name="Abby Blocker" userId="165c13a8-f7e3-4d0d-be26-f2cd0141abed" providerId="ADAL" clId="{89FE374A-BE7B-4F57-AF9B-3A04A82F512E}" dt="2025-03-27T07:49:31.832" v="765" actId="1076"/>
          <ac:picMkLst>
            <pc:docMk/>
            <pc:sldMk cId="2639888039" sldId="257"/>
            <ac:picMk id="5" creationId="{709EECC0-CE9A-6C13-9B6E-1C0A9141C2A3}"/>
          </ac:picMkLst>
        </pc:picChg>
        <pc:picChg chg="add mod modCrop">
          <ac:chgData name="Abby Blocker" userId="165c13a8-f7e3-4d0d-be26-f2cd0141abed" providerId="ADAL" clId="{89FE374A-BE7B-4F57-AF9B-3A04A82F512E}" dt="2025-03-27T07:17:49.213" v="98"/>
          <ac:picMkLst>
            <pc:docMk/>
            <pc:sldMk cId="2639888039" sldId="257"/>
            <ac:picMk id="6" creationId="{D53838BF-46AC-4F68-07E8-2C5C6BC672DC}"/>
          </ac:picMkLst>
        </pc:picChg>
        <pc:picChg chg="add mod ord modCrop">
          <ac:chgData name="Abby Blocker" userId="165c13a8-f7e3-4d0d-be26-f2cd0141abed" providerId="ADAL" clId="{89FE374A-BE7B-4F57-AF9B-3A04A82F512E}" dt="2025-03-29T13:59:14.663" v="1638" actId="166"/>
          <ac:picMkLst>
            <pc:docMk/>
            <pc:sldMk cId="2639888039" sldId="257"/>
            <ac:picMk id="9" creationId="{C87C3B2F-05FF-BFEE-77C1-813D99F1FF26}"/>
          </ac:picMkLst>
        </pc:picChg>
        <pc:picChg chg="add mod modCrop">
          <ac:chgData name="Abby Blocker" userId="165c13a8-f7e3-4d0d-be26-f2cd0141abed" providerId="ADAL" clId="{89FE374A-BE7B-4F57-AF9B-3A04A82F512E}" dt="2025-03-27T07:14:58.915" v="65" actId="1036"/>
          <ac:picMkLst>
            <pc:docMk/>
            <pc:sldMk cId="2639888039" sldId="257"/>
            <ac:picMk id="11" creationId="{5884CE98-E260-3937-D4E8-21550992E3C8}"/>
          </ac:picMkLst>
        </pc:picChg>
        <pc:picChg chg="add mod modCrop">
          <ac:chgData name="Abby Blocker" userId="165c13a8-f7e3-4d0d-be26-f2cd0141abed" providerId="ADAL" clId="{89FE374A-BE7B-4F57-AF9B-3A04A82F512E}" dt="2025-03-27T07:14:42.809" v="62" actId="1076"/>
          <ac:picMkLst>
            <pc:docMk/>
            <pc:sldMk cId="2639888039" sldId="257"/>
            <ac:picMk id="12" creationId="{C2C8829C-F26E-44CE-F200-2F99EBF8A790}"/>
          </ac:picMkLst>
        </pc:picChg>
        <pc:cxnChg chg="add mod">
          <ac:chgData name="Abby Blocker" userId="165c13a8-f7e3-4d0d-be26-f2cd0141abed" providerId="ADAL" clId="{89FE374A-BE7B-4F57-AF9B-3A04A82F512E}" dt="2025-03-27T07:49:21.685" v="761" actId="14100"/>
          <ac:cxnSpMkLst>
            <pc:docMk/>
            <pc:sldMk cId="2639888039" sldId="257"/>
            <ac:cxnSpMk id="14" creationId="{2D118663-150F-6274-5A13-22B054182C81}"/>
          </ac:cxnSpMkLst>
        </pc:cxnChg>
      </pc:sldChg>
      <pc:sldChg chg="addSp delSp modSp new mod modAnim">
        <pc:chgData name="Abby Blocker" userId="165c13a8-f7e3-4d0d-be26-f2cd0141abed" providerId="ADAL" clId="{89FE374A-BE7B-4F57-AF9B-3A04A82F512E}" dt="2025-03-29T14:04:42.891" v="2038"/>
        <pc:sldMkLst>
          <pc:docMk/>
          <pc:sldMk cId="2365695430" sldId="258"/>
        </pc:sldMkLst>
        <pc:spChg chg="add mod">
          <ac:chgData name="Abby Blocker" userId="165c13a8-f7e3-4d0d-be26-f2cd0141abed" providerId="ADAL" clId="{89FE374A-BE7B-4F57-AF9B-3A04A82F512E}" dt="2025-03-29T14:04:42.891" v="2038"/>
          <ac:spMkLst>
            <pc:docMk/>
            <pc:sldMk cId="2365695430" sldId="258"/>
            <ac:spMk id="2" creationId="{C080DF50-FFC1-4356-B858-21AE06369603}"/>
          </ac:spMkLst>
        </pc:spChg>
        <pc:spChg chg="add mod ord">
          <ac:chgData name="Abby Blocker" userId="165c13a8-f7e3-4d0d-be26-f2cd0141abed" providerId="ADAL" clId="{89FE374A-BE7B-4F57-AF9B-3A04A82F512E}" dt="2025-03-29T13:59:36.948" v="1643" actId="166"/>
          <ac:spMkLst>
            <pc:docMk/>
            <pc:sldMk cId="2365695430" sldId="258"/>
            <ac:spMk id="10" creationId="{F61F592E-6452-8801-1D22-DDB67F9E0B24}"/>
          </ac:spMkLst>
        </pc:spChg>
      </pc:sldChg>
      <pc:sldChg chg="addSp delSp modSp new mod modAnim">
        <pc:chgData name="Abby Blocker" userId="165c13a8-f7e3-4d0d-be26-f2cd0141abed" providerId="ADAL" clId="{89FE374A-BE7B-4F57-AF9B-3A04A82F512E}" dt="2025-03-29T14:57:16.347" v="6546"/>
        <pc:sldMkLst>
          <pc:docMk/>
          <pc:sldMk cId="3224550455" sldId="259"/>
        </pc:sldMkLst>
        <pc:spChg chg="add del">
          <ac:chgData name="Abby Blocker" userId="165c13a8-f7e3-4d0d-be26-f2cd0141abed" providerId="ADAL" clId="{89FE374A-BE7B-4F57-AF9B-3A04A82F512E}" dt="2025-03-29T13:52:47.565" v="1615" actId="22"/>
          <ac:spMkLst>
            <pc:docMk/>
            <pc:sldMk cId="3224550455" sldId="259"/>
            <ac:spMk id="4" creationId="{4E3CA459-EC42-4ADE-0F35-B4A247510D0B}"/>
          </ac:spMkLst>
        </pc:spChg>
        <pc:spChg chg="add del">
          <ac:chgData name="Abby Blocker" userId="165c13a8-f7e3-4d0d-be26-f2cd0141abed" providerId="ADAL" clId="{89FE374A-BE7B-4F57-AF9B-3A04A82F512E}" dt="2025-03-29T13:52:49.089" v="1617" actId="22"/>
          <ac:spMkLst>
            <pc:docMk/>
            <pc:sldMk cId="3224550455" sldId="259"/>
            <ac:spMk id="7" creationId="{794F8882-42C6-344F-317C-F62CB9DD1169}"/>
          </ac:spMkLst>
        </pc:spChg>
        <pc:spChg chg="add mod ord">
          <ac:chgData name="Abby Blocker" userId="165c13a8-f7e3-4d0d-be26-f2cd0141abed" providerId="ADAL" clId="{89FE374A-BE7B-4F57-AF9B-3A04A82F512E}" dt="2025-03-29T14:57:16.347" v="6546"/>
          <ac:spMkLst>
            <pc:docMk/>
            <pc:sldMk cId="3224550455" sldId="259"/>
            <ac:spMk id="9" creationId="{2E755FDA-3D81-318D-8232-A3C8A3473666}"/>
          </ac:spMkLst>
        </pc:spChg>
        <pc:spChg chg="add mod">
          <ac:chgData name="Abby Blocker" userId="165c13a8-f7e3-4d0d-be26-f2cd0141abed" providerId="ADAL" clId="{89FE374A-BE7B-4F57-AF9B-3A04A82F512E}" dt="2025-03-29T14:04:51.734" v="2040"/>
          <ac:spMkLst>
            <pc:docMk/>
            <pc:sldMk cId="3224550455" sldId="259"/>
            <ac:spMk id="10" creationId="{0E0475DA-3C78-2B29-4ABE-95E3290FC26E}"/>
          </ac:spMkLst>
        </pc:spChg>
        <pc:spChg chg="add mod">
          <ac:chgData name="Abby Blocker" userId="165c13a8-f7e3-4d0d-be26-f2cd0141abed" providerId="ADAL" clId="{89FE374A-BE7B-4F57-AF9B-3A04A82F512E}" dt="2025-03-27T07:55:04.351" v="1613" actId="1076"/>
          <ac:spMkLst>
            <pc:docMk/>
            <pc:sldMk cId="3224550455" sldId="259"/>
            <ac:spMk id="34" creationId="{408229B0-E7E7-6E8F-087C-C45D5B0C84E1}"/>
          </ac:spMkLst>
        </pc:spChg>
        <pc:picChg chg="add mod">
          <ac:chgData name="Abby Blocker" userId="165c13a8-f7e3-4d0d-be26-f2cd0141abed" providerId="ADAL" clId="{89FE374A-BE7B-4F57-AF9B-3A04A82F512E}" dt="2025-03-27T07:54:00.078" v="1358" actId="14100"/>
          <ac:picMkLst>
            <pc:docMk/>
            <pc:sldMk cId="3224550455" sldId="259"/>
            <ac:picMk id="2" creationId="{5CE19F4F-8103-D4BD-07E3-C6220E9E51DD}"/>
          </ac:picMkLst>
        </pc:picChg>
        <pc:picChg chg="add mod modCrop">
          <ac:chgData name="Abby Blocker" userId="165c13a8-f7e3-4d0d-be26-f2cd0141abed" providerId="ADAL" clId="{89FE374A-BE7B-4F57-AF9B-3A04A82F512E}" dt="2025-03-27T07:54:07.141" v="1360" actId="732"/>
          <ac:picMkLst>
            <pc:docMk/>
            <pc:sldMk cId="3224550455" sldId="259"/>
            <ac:picMk id="6" creationId="{CA3C094C-C064-58D2-0119-398FC2883D1A}"/>
          </ac:picMkLst>
        </pc:picChg>
        <pc:picChg chg="add mod modCrop">
          <ac:chgData name="Abby Blocker" userId="165c13a8-f7e3-4d0d-be26-f2cd0141abed" providerId="ADAL" clId="{89FE374A-BE7B-4F57-AF9B-3A04A82F512E}" dt="2025-03-27T07:54:03.517" v="1359" actId="1076"/>
          <ac:picMkLst>
            <pc:docMk/>
            <pc:sldMk cId="3224550455" sldId="259"/>
            <ac:picMk id="8" creationId="{A4888726-58A1-A8AE-5675-7D8CFDB0E2CC}"/>
          </ac:picMkLst>
        </pc:picChg>
        <pc:picChg chg="add mod">
          <ac:chgData name="Abby Blocker" userId="165c13a8-f7e3-4d0d-be26-f2cd0141abed" providerId="ADAL" clId="{89FE374A-BE7B-4F57-AF9B-3A04A82F512E}" dt="2025-03-27T07:54:13.011" v="1362" actId="14100"/>
          <ac:picMkLst>
            <pc:docMk/>
            <pc:sldMk cId="3224550455" sldId="259"/>
            <ac:picMk id="33" creationId="{F180C9D0-21D6-F948-EF80-0935F9E8250D}"/>
          </ac:picMkLst>
        </pc:picChg>
      </pc:sldChg>
      <pc:sldChg chg="addSp delSp modSp new mod ord modAnim">
        <pc:chgData name="Abby Blocker" userId="165c13a8-f7e3-4d0d-be26-f2cd0141abed" providerId="ADAL" clId="{89FE374A-BE7B-4F57-AF9B-3A04A82F512E}" dt="2025-03-29T13:58:47.494" v="1631"/>
        <pc:sldMkLst>
          <pc:docMk/>
          <pc:sldMk cId="1531534621" sldId="260"/>
        </pc:sldMkLst>
        <pc:spChg chg="add mod ord">
          <ac:chgData name="Abby Blocker" userId="165c13a8-f7e3-4d0d-be26-f2cd0141abed" providerId="ADAL" clId="{89FE374A-BE7B-4F57-AF9B-3A04A82F512E}" dt="2025-03-29T13:58:47.494" v="1631"/>
          <ac:spMkLst>
            <pc:docMk/>
            <pc:sldMk cId="1531534621" sldId="260"/>
            <ac:spMk id="4" creationId="{0401A147-7F00-C213-A677-EA08FE5F8DFB}"/>
          </ac:spMkLst>
        </pc:spChg>
        <pc:spChg chg="add mod">
          <ac:chgData name="Abby Blocker" userId="165c13a8-f7e3-4d0d-be26-f2cd0141abed" providerId="ADAL" clId="{89FE374A-BE7B-4F57-AF9B-3A04A82F512E}" dt="2025-03-29T13:58:00.567" v="1630" actId="2085"/>
          <ac:spMkLst>
            <pc:docMk/>
            <pc:sldMk cId="1531534621" sldId="260"/>
            <ac:spMk id="5" creationId="{D4E7A87A-026C-1769-7B10-3316C220268F}"/>
          </ac:spMkLst>
        </pc:spChg>
      </pc:sldChg>
      <pc:sldChg chg="addSp modSp add mod modAnim">
        <pc:chgData name="Abby Blocker" userId="165c13a8-f7e3-4d0d-be26-f2cd0141abed" providerId="ADAL" clId="{89FE374A-BE7B-4F57-AF9B-3A04A82F512E}" dt="2025-03-29T14:04:47.234" v="2039"/>
        <pc:sldMkLst>
          <pc:docMk/>
          <pc:sldMk cId="3793934115" sldId="261"/>
        </pc:sldMkLst>
        <pc:spChg chg="add mod">
          <ac:chgData name="Abby Blocker" userId="165c13a8-f7e3-4d0d-be26-f2cd0141abed" providerId="ADAL" clId="{89FE374A-BE7B-4F57-AF9B-3A04A82F512E}" dt="2025-03-29T14:04:47.234" v="2039"/>
          <ac:spMkLst>
            <pc:docMk/>
            <pc:sldMk cId="3793934115" sldId="261"/>
            <ac:spMk id="4" creationId="{B067C0B9-2664-1B03-B6A2-18F50E8CEF1D}"/>
          </ac:spMkLst>
        </pc:spChg>
        <pc:picChg chg="ord">
          <ac:chgData name="Abby Blocker" userId="165c13a8-f7e3-4d0d-be26-f2cd0141abed" providerId="ADAL" clId="{89FE374A-BE7B-4F57-AF9B-3A04A82F512E}" dt="2025-03-29T13:59:49.794" v="1647" actId="166"/>
          <ac:picMkLst>
            <pc:docMk/>
            <pc:sldMk cId="3793934115" sldId="261"/>
            <ac:picMk id="5" creationId="{84001BD3-3E1E-77E7-8B4A-051CCDDC2041}"/>
          </ac:picMkLst>
        </pc:picChg>
      </pc:sldChg>
      <pc:sldChg chg="addSp delSp modSp add mod modAnim">
        <pc:chgData name="Abby Blocker" userId="165c13a8-f7e3-4d0d-be26-f2cd0141abed" providerId="ADAL" clId="{89FE374A-BE7B-4F57-AF9B-3A04A82F512E}" dt="2025-03-29T14:05:19.418" v="2045"/>
        <pc:sldMkLst>
          <pc:docMk/>
          <pc:sldMk cId="414945228" sldId="262"/>
        </pc:sldMkLst>
        <pc:spChg chg="add mod ord">
          <ac:chgData name="Abby Blocker" userId="165c13a8-f7e3-4d0d-be26-f2cd0141abed" providerId="ADAL" clId="{89FE374A-BE7B-4F57-AF9B-3A04A82F512E}" dt="2025-03-29T14:05:09.626" v="2043" actId="166"/>
          <ac:spMkLst>
            <pc:docMk/>
            <pc:sldMk cId="414945228" sldId="262"/>
            <ac:spMk id="3" creationId="{ED68058C-53B6-3F82-138F-114752557AEE}"/>
          </ac:spMkLst>
        </pc:spChg>
        <pc:spChg chg="add mod">
          <ac:chgData name="Abby Blocker" userId="165c13a8-f7e3-4d0d-be26-f2cd0141abed" providerId="ADAL" clId="{89FE374A-BE7B-4F57-AF9B-3A04A82F512E}" dt="2025-03-29T14:05:19.418" v="2045"/>
          <ac:spMkLst>
            <pc:docMk/>
            <pc:sldMk cId="414945228" sldId="262"/>
            <ac:spMk id="4" creationId="{DDF1B4EC-37F2-E5CA-BC0E-231A66455FA5}"/>
          </ac:spMkLst>
        </pc:spChg>
        <pc:spChg chg="del">
          <ac:chgData name="Abby Blocker" userId="165c13a8-f7e3-4d0d-be26-f2cd0141abed" providerId="ADAL" clId="{89FE374A-BE7B-4F57-AF9B-3A04A82F512E}" dt="2025-03-29T14:02:25.853" v="1664" actId="478"/>
          <ac:spMkLst>
            <pc:docMk/>
            <pc:sldMk cId="414945228" sldId="262"/>
            <ac:spMk id="9" creationId="{01066D99-F678-49D5-8682-73E20FF86DBF}"/>
          </ac:spMkLst>
        </pc:spChg>
        <pc:spChg chg="mod">
          <ac:chgData name="Abby Blocker" userId="165c13a8-f7e3-4d0d-be26-f2cd0141abed" providerId="ADAL" clId="{89FE374A-BE7B-4F57-AF9B-3A04A82F512E}" dt="2025-03-29T14:04:13.619" v="2034" actId="20577"/>
          <ac:spMkLst>
            <pc:docMk/>
            <pc:sldMk cId="414945228" sldId="262"/>
            <ac:spMk id="34" creationId="{AB910C10-4156-9FCE-2571-E2230C9EEF40}"/>
          </ac:spMkLst>
        </pc:spChg>
      </pc:sldChg>
      <pc:sldChg chg="addSp modSp add mod">
        <pc:chgData name="Abby Blocker" userId="165c13a8-f7e3-4d0d-be26-f2cd0141abed" providerId="ADAL" clId="{89FE374A-BE7B-4F57-AF9B-3A04A82F512E}" dt="2025-03-29T14:10:17.250" v="2634"/>
        <pc:sldMkLst>
          <pc:docMk/>
          <pc:sldMk cId="765175364" sldId="263"/>
        </pc:sldMkLst>
        <pc:spChg chg="mod ord">
          <ac:chgData name="Abby Blocker" userId="165c13a8-f7e3-4d0d-be26-f2cd0141abed" providerId="ADAL" clId="{89FE374A-BE7B-4F57-AF9B-3A04A82F512E}" dt="2025-03-29T14:07:05.476" v="2309" actId="166"/>
          <ac:spMkLst>
            <pc:docMk/>
            <pc:sldMk cId="765175364" sldId="263"/>
            <ac:spMk id="3" creationId="{8D155B24-CC50-10C3-AD6E-1D62124A9A43}"/>
          </ac:spMkLst>
        </pc:spChg>
        <pc:spChg chg="add mod">
          <ac:chgData name="Abby Blocker" userId="165c13a8-f7e3-4d0d-be26-f2cd0141abed" providerId="ADAL" clId="{89FE374A-BE7B-4F57-AF9B-3A04A82F512E}" dt="2025-03-29T14:10:17.250" v="2634"/>
          <ac:spMkLst>
            <pc:docMk/>
            <pc:sldMk cId="765175364" sldId="263"/>
            <ac:spMk id="4" creationId="{3A58796D-68A5-919C-EF88-9BA6E85247FE}"/>
          </ac:spMkLst>
        </pc:spChg>
        <pc:spChg chg="mod">
          <ac:chgData name="Abby Blocker" userId="165c13a8-f7e3-4d0d-be26-f2cd0141abed" providerId="ADAL" clId="{89FE374A-BE7B-4F57-AF9B-3A04A82F512E}" dt="2025-03-29T14:09:38.308" v="2611" actId="20577"/>
          <ac:spMkLst>
            <pc:docMk/>
            <pc:sldMk cId="765175364" sldId="263"/>
            <ac:spMk id="34" creationId="{ADD24D7D-0537-B78C-A0D5-4EF6CF9B0205}"/>
          </ac:spMkLst>
        </pc:spChg>
      </pc:sldChg>
      <pc:sldChg chg="new del">
        <pc:chgData name="Abby Blocker" userId="165c13a8-f7e3-4d0d-be26-f2cd0141abed" providerId="ADAL" clId="{89FE374A-BE7B-4F57-AF9B-3A04A82F512E}" dt="2025-03-29T14:02:32.698" v="1667" actId="680"/>
        <pc:sldMkLst>
          <pc:docMk/>
          <pc:sldMk cId="2249049449" sldId="263"/>
        </pc:sldMkLst>
      </pc:sldChg>
      <pc:sldChg chg="addSp delSp modSp add mod">
        <pc:chgData name="Abby Blocker" userId="165c13a8-f7e3-4d0d-be26-f2cd0141abed" providerId="ADAL" clId="{89FE374A-BE7B-4F57-AF9B-3A04A82F512E}" dt="2025-03-29T14:44:50.771" v="5674"/>
        <pc:sldMkLst>
          <pc:docMk/>
          <pc:sldMk cId="1477807512" sldId="264"/>
        </pc:sldMkLst>
        <pc:spChg chg="mod ord">
          <ac:chgData name="Abby Blocker" userId="165c13a8-f7e3-4d0d-be26-f2cd0141abed" providerId="ADAL" clId="{89FE374A-BE7B-4F57-AF9B-3A04A82F512E}" dt="2025-03-29T14:44:50.771" v="5674"/>
          <ac:spMkLst>
            <pc:docMk/>
            <pc:sldMk cId="1477807512" sldId="264"/>
            <ac:spMk id="3" creationId="{D66E2D60-A2CC-C018-AB48-781740279E65}"/>
          </ac:spMkLst>
        </pc:spChg>
        <pc:spChg chg="add mod">
          <ac:chgData name="Abby Blocker" userId="165c13a8-f7e3-4d0d-be26-f2cd0141abed" providerId="ADAL" clId="{89FE374A-BE7B-4F57-AF9B-3A04A82F512E}" dt="2025-03-29T14:08:20.639" v="2562" actId="1035"/>
          <ac:spMkLst>
            <pc:docMk/>
            <pc:sldMk cId="1477807512" sldId="264"/>
            <ac:spMk id="4" creationId="{F890DBA4-5511-4097-A023-7965D5610FAB}"/>
          </ac:spMkLst>
        </pc:spChg>
        <pc:spChg chg="add mod">
          <ac:chgData name="Abby Blocker" userId="165c13a8-f7e3-4d0d-be26-f2cd0141abed" providerId="ADAL" clId="{89FE374A-BE7B-4F57-AF9B-3A04A82F512E}" dt="2025-03-29T14:08:30.372" v="2570" actId="20577"/>
          <ac:spMkLst>
            <pc:docMk/>
            <pc:sldMk cId="1477807512" sldId="264"/>
            <ac:spMk id="5" creationId="{69500BA8-9863-E49B-DDE6-7E6B40985C86}"/>
          </ac:spMkLst>
        </pc:spChg>
        <pc:spChg chg="add mod">
          <ac:chgData name="Abby Blocker" userId="165c13a8-f7e3-4d0d-be26-f2cd0141abed" providerId="ADAL" clId="{89FE374A-BE7B-4F57-AF9B-3A04A82F512E}" dt="2025-03-29T14:08:43.660" v="2582" actId="20577"/>
          <ac:spMkLst>
            <pc:docMk/>
            <pc:sldMk cId="1477807512" sldId="264"/>
            <ac:spMk id="7" creationId="{7E3D8D39-F20A-0E26-D9ED-F647BF38CDD7}"/>
          </ac:spMkLst>
        </pc:spChg>
        <pc:spChg chg="add mod">
          <ac:chgData name="Abby Blocker" userId="165c13a8-f7e3-4d0d-be26-f2cd0141abed" providerId="ADAL" clId="{89FE374A-BE7B-4F57-AF9B-3A04A82F512E}" dt="2025-03-29T14:09:01.068" v="2589" actId="1035"/>
          <ac:spMkLst>
            <pc:docMk/>
            <pc:sldMk cId="1477807512" sldId="264"/>
            <ac:spMk id="9" creationId="{73CE54CF-7EA4-21DD-58E2-14321FC9CC42}"/>
          </ac:spMkLst>
        </pc:spChg>
        <pc:spChg chg="add del mod">
          <ac:chgData name="Abby Blocker" userId="165c13a8-f7e3-4d0d-be26-f2cd0141abed" providerId="ADAL" clId="{89FE374A-BE7B-4F57-AF9B-3A04A82F512E}" dt="2025-03-29T14:10:00.951" v="2632" actId="478"/>
          <ac:spMkLst>
            <pc:docMk/>
            <pc:sldMk cId="1477807512" sldId="264"/>
            <ac:spMk id="10" creationId="{A49E3456-4D97-B37E-8434-AA81D9C5609A}"/>
          </ac:spMkLst>
        </pc:spChg>
        <pc:spChg chg="add mod">
          <ac:chgData name="Abby Blocker" userId="165c13a8-f7e3-4d0d-be26-f2cd0141abed" providerId="ADAL" clId="{89FE374A-BE7B-4F57-AF9B-3A04A82F512E}" dt="2025-03-29T14:37:06.970" v="4384" actId="14100"/>
          <ac:spMkLst>
            <pc:docMk/>
            <pc:sldMk cId="1477807512" sldId="264"/>
            <ac:spMk id="11" creationId="{0FDCFB0C-1A1B-EA03-E82E-D553B718CC39}"/>
          </ac:spMkLst>
        </pc:spChg>
        <pc:spChg chg="mod">
          <ac:chgData name="Abby Blocker" userId="165c13a8-f7e3-4d0d-be26-f2cd0141abed" providerId="ADAL" clId="{89FE374A-BE7B-4F57-AF9B-3A04A82F512E}" dt="2025-03-29T14:37:03.818" v="4383" actId="21"/>
          <ac:spMkLst>
            <pc:docMk/>
            <pc:sldMk cId="1477807512" sldId="264"/>
            <ac:spMk id="34" creationId="{2915E949-799B-6485-ECA2-807BFB5D9DBC}"/>
          </ac:spMkLst>
        </pc:spChg>
      </pc:sldChg>
      <pc:sldChg chg="addSp modSp add mod modAnim">
        <pc:chgData name="Abby Blocker" userId="165c13a8-f7e3-4d0d-be26-f2cd0141abed" providerId="ADAL" clId="{89FE374A-BE7B-4F57-AF9B-3A04A82F512E}" dt="2025-03-29T14:45:54.563" v="5785" actId="14100"/>
        <pc:sldMkLst>
          <pc:docMk/>
          <pc:sldMk cId="244116884" sldId="265"/>
        </pc:sldMkLst>
        <pc:spChg chg="mod ord">
          <ac:chgData name="Abby Blocker" userId="165c13a8-f7e3-4d0d-be26-f2cd0141abed" providerId="ADAL" clId="{89FE374A-BE7B-4F57-AF9B-3A04A82F512E}" dt="2025-03-29T14:44:58.383" v="5675"/>
          <ac:spMkLst>
            <pc:docMk/>
            <pc:sldMk cId="244116884" sldId="265"/>
            <ac:spMk id="3" creationId="{FC4D3A99-14AF-99A5-AFC2-0B3D6C068273}"/>
          </ac:spMkLst>
        </pc:spChg>
        <pc:spChg chg="add mod">
          <ac:chgData name="Abby Blocker" userId="165c13a8-f7e3-4d0d-be26-f2cd0141abed" providerId="ADAL" clId="{89FE374A-BE7B-4F57-AF9B-3A04A82F512E}" dt="2025-03-29T14:40:14.683" v="4992" actId="2085"/>
          <ac:spMkLst>
            <pc:docMk/>
            <pc:sldMk cId="244116884" sldId="265"/>
            <ac:spMk id="14" creationId="{EAB38152-0703-1B5B-4B1C-D5C71C925DBF}"/>
          </ac:spMkLst>
        </pc:spChg>
        <pc:spChg chg="add mod">
          <ac:chgData name="Abby Blocker" userId="165c13a8-f7e3-4d0d-be26-f2cd0141abed" providerId="ADAL" clId="{89FE374A-BE7B-4F57-AF9B-3A04A82F512E}" dt="2025-03-29T14:45:54.563" v="5785" actId="14100"/>
          <ac:spMkLst>
            <pc:docMk/>
            <pc:sldMk cId="244116884" sldId="265"/>
            <ac:spMk id="15" creationId="{5863869F-B4B2-DC24-4B50-78F092E60C18}"/>
          </ac:spMkLst>
        </pc:spChg>
        <pc:spChg chg="mod">
          <ac:chgData name="Abby Blocker" userId="165c13a8-f7e3-4d0d-be26-f2cd0141abed" providerId="ADAL" clId="{89FE374A-BE7B-4F57-AF9B-3A04A82F512E}" dt="2025-03-29T14:39:14.989" v="4976" actId="1076"/>
          <ac:spMkLst>
            <pc:docMk/>
            <pc:sldMk cId="244116884" sldId="265"/>
            <ac:spMk id="34" creationId="{729D299E-973B-F5A3-0BDD-06BB1DCAB30C}"/>
          </ac:spMkLst>
        </pc:spChg>
        <pc:picChg chg="add mod">
          <ac:chgData name="Abby Blocker" userId="165c13a8-f7e3-4d0d-be26-f2cd0141abed" providerId="ADAL" clId="{89FE374A-BE7B-4F57-AF9B-3A04A82F512E}" dt="2025-03-29T14:39:50.242" v="4987" actId="1076"/>
          <ac:picMkLst>
            <pc:docMk/>
            <pc:sldMk cId="244116884" sldId="265"/>
            <ac:picMk id="13" creationId="{5941F401-249B-3802-5F09-B481747FB4F9}"/>
          </ac:picMkLst>
        </pc:picChg>
        <pc:cxnChg chg="add mod ord">
          <ac:chgData name="Abby Blocker" userId="165c13a8-f7e3-4d0d-be26-f2cd0141abed" providerId="ADAL" clId="{89FE374A-BE7B-4F57-AF9B-3A04A82F512E}" dt="2025-03-29T14:39:49.743" v="4986" actId="166"/>
          <ac:cxnSpMkLst>
            <pc:docMk/>
            <pc:sldMk cId="244116884" sldId="265"/>
            <ac:cxnSpMk id="10" creationId="{5F348C65-DD89-345E-BFE8-19B8FC6449A0}"/>
          </ac:cxnSpMkLst>
        </pc:cxnChg>
      </pc:sldChg>
      <pc:sldChg chg="addSp delSp modSp add mod delAnim modAnim">
        <pc:chgData name="Abby Blocker" userId="165c13a8-f7e3-4d0d-be26-f2cd0141abed" providerId="ADAL" clId="{89FE374A-BE7B-4F57-AF9B-3A04A82F512E}" dt="2025-03-29T14:58:06.995" v="6548"/>
        <pc:sldMkLst>
          <pc:docMk/>
          <pc:sldMk cId="1117322693" sldId="266"/>
        </pc:sldMkLst>
        <pc:spChg chg="del">
          <ac:chgData name="Abby Blocker" userId="165c13a8-f7e3-4d0d-be26-f2cd0141abed" providerId="ADAL" clId="{89FE374A-BE7B-4F57-AF9B-3A04A82F512E}" dt="2025-03-29T14:13:33.847" v="2906" actId="478"/>
          <ac:spMkLst>
            <pc:docMk/>
            <pc:sldMk cId="1117322693" sldId="266"/>
            <ac:spMk id="9" creationId="{55A0BC31-5553-F5AE-6F55-42CE7CFFF0BB}"/>
          </ac:spMkLst>
        </pc:spChg>
        <pc:spChg chg="mod">
          <ac:chgData name="Abby Blocker" userId="165c13a8-f7e3-4d0d-be26-f2cd0141abed" providerId="ADAL" clId="{89FE374A-BE7B-4F57-AF9B-3A04A82F512E}" dt="2025-03-29T14:57:35.159" v="6547"/>
          <ac:spMkLst>
            <pc:docMk/>
            <pc:sldMk cId="1117322693" sldId="266"/>
            <ac:spMk id="10" creationId="{86834514-2284-B696-E1B7-49D881078382}"/>
          </ac:spMkLst>
        </pc:spChg>
        <pc:spChg chg="mod">
          <ac:chgData name="Abby Blocker" userId="165c13a8-f7e3-4d0d-be26-f2cd0141abed" providerId="ADAL" clId="{89FE374A-BE7B-4F57-AF9B-3A04A82F512E}" dt="2025-03-29T14:12:05.795" v="2897" actId="20577"/>
          <ac:spMkLst>
            <pc:docMk/>
            <pc:sldMk cId="1117322693" sldId="266"/>
            <ac:spMk id="34" creationId="{8EAE568E-702A-D663-FDF2-9C27AF76ACCC}"/>
          </ac:spMkLst>
        </pc:spChg>
        <pc:picChg chg="add mod">
          <ac:chgData name="Abby Blocker" userId="165c13a8-f7e3-4d0d-be26-f2cd0141abed" providerId="ADAL" clId="{89FE374A-BE7B-4F57-AF9B-3A04A82F512E}" dt="2025-03-29T14:58:06.995" v="6548"/>
          <ac:picMkLst>
            <pc:docMk/>
            <pc:sldMk cId="1117322693" sldId="266"/>
            <ac:picMk id="7" creationId="{267F217F-9C87-F44D-86D2-EA68520B570A}"/>
          </ac:picMkLst>
        </pc:picChg>
        <pc:cxnChg chg="add mod">
          <ac:chgData name="Abby Blocker" userId="165c13a8-f7e3-4d0d-be26-f2cd0141abed" providerId="ADAL" clId="{89FE374A-BE7B-4F57-AF9B-3A04A82F512E}" dt="2025-03-29T14:12:27.536" v="2900" actId="1582"/>
          <ac:cxnSpMkLst>
            <pc:docMk/>
            <pc:sldMk cId="1117322693" sldId="266"/>
            <ac:cxnSpMk id="4" creationId="{754DF2AB-CF8B-ABE9-AF1D-BE7776BA550E}"/>
          </ac:cxnSpMkLst>
        </pc:cxnChg>
      </pc:sldChg>
      <pc:sldChg chg="addSp delSp modSp add mod delAnim modAnim">
        <pc:chgData name="Abby Blocker" userId="165c13a8-f7e3-4d0d-be26-f2cd0141abed" providerId="ADAL" clId="{89FE374A-BE7B-4F57-AF9B-3A04A82F512E}" dt="2025-03-29T14:39:31.719" v="4979" actId="14100"/>
        <pc:sldMkLst>
          <pc:docMk/>
          <pc:sldMk cId="3424749917" sldId="267"/>
        </pc:sldMkLst>
        <pc:spChg chg="del mod">
          <ac:chgData name="Abby Blocker" userId="165c13a8-f7e3-4d0d-be26-f2cd0141abed" providerId="ADAL" clId="{89FE374A-BE7B-4F57-AF9B-3A04A82F512E}" dt="2025-03-29T14:24:41.873" v="2927" actId="478"/>
          <ac:spMkLst>
            <pc:docMk/>
            <pc:sldMk cId="3424749917" sldId="267"/>
            <ac:spMk id="10" creationId="{7A4813C1-57BB-1F72-98C4-ED44609EABAB}"/>
          </ac:spMkLst>
        </pc:spChg>
        <pc:spChg chg="add mod">
          <ac:chgData name="Abby Blocker" userId="165c13a8-f7e3-4d0d-be26-f2cd0141abed" providerId="ADAL" clId="{89FE374A-BE7B-4F57-AF9B-3A04A82F512E}" dt="2025-03-29T14:39:31.719" v="4979" actId="14100"/>
          <ac:spMkLst>
            <pc:docMk/>
            <pc:sldMk cId="3424749917" sldId="267"/>
            <ac:spMk id="17" creationId="{D748F7F7-4DAF-1504-4331-AC815EDCE059}"/>
          </ac:spMkLst>
        </pc:spChg>
        <pc:spChg chg="mod">
          <ac:chgData name="Abby Blocker" userId="165c13a8-f7e3-4d0d-be26-f2cd0141abed" providerId="ADAL" clId="{89FE374A-BE7B-4F57-AF9B-3A04A82F512E}" dt="2025-03-29T14:25:18.893" v="3052" actId="20577"/>
          <ac:spMkLst>
            <pc:docMk/>
            <pc:sldMk cId="3424749917" sldId="267"/>
            <ac:spMk id="34" creationId="{6CB191BE-0D30-9CFB-C0B7-1D1D1C12D251}"/>
          </ac:spMkLst>
        </pc:spChg>
        <pc:picChg chg="add mod">
          <ac:chgData name="Abby Blocker" userId="165c13a8-f7e3-4d0d-be26-f2cd0141abed" providerId="ADAL" clId="{89FE374A-BE7B-4F57-AF9B-3A04A82F512E}" dt="2025-03-29T14:25:30.810" v="3055" actId="1076"/>
          <ac:picMkLst>
            <pc:docMk/>
            <pc:sldMk cId="3424749917" sldId="267"/>
            <ac:picMk id="4" creationId="{E0D28355-E5D4-6285-444A-5B19F1F6CD5D}"/>
          </ac:picMkLst>
        </pc:picChg>
        <pc:picChg chg="add del">
          <ac:chgData name="Abby Blocker" userId="165c13a8-f7e3-4d0d-be26-f2cd0141abed" providerId="ADAL" clId="{89FE374A-BE7B-4F57-AF9B-3A04A82F512E}" dt="2025-03-29T14:24:35.811" v="2925" actId="478"/>
          <ac:picMkLst>
            <pc:docMk/>
            <pc:sldMk cId="3424749917" sldId="267"/>
            <ac:picMk id="9" creationId="{097260EE-A8D2-D0E5-D0C2-4884124CDAEA}"/>
          </ac:picMkLst>
        </pc:picChg>
        <pc:picChg chg="add del mod">
          <ac:chgData name="Abby Blocker" userId="165c13a8-f7e3-4d0d-be26-f2cd0141abed" providerId="ADAL" clId="{89FE374A-BE7B-4F57-AF9B-3A04A82F512E}" dt="2025-03-29T14:24:35.188" v="2924" actId="478"/>
          <ac:picMkLst>
            <pc:docMk/>
            <pc:sldMk cId="3424749917" sldId="267"/>
            <ac:picMk id="12" creationId="{DEC04FD4-4F51-91F1-E8B3-C5669DC512C7}"/>
          </ac:picMkLst>
        </pc:picChg>
        <pc:picChg chg="add mod ord modCrop">
          <ac:chgData name="Abby Blocker" userId="165c13a8-f7e3-4d0d-be26-f2cd0141abed" providerId="ADAL" clId="{89FE374A-BE7B-4F57-AF9B-3A04A82F512E}" dt="2025-03-29T14:33:46.961" v="4083" actId="166"/>
          <ac:picMkLst>
            <pc:docMk/>
            <pc:sldMk cId="3424749917" sldId="267"/>
            <ac:picMk id="13" creationId="{8126D109-E87D-1A13-5CF5-F4CCF41F4C81}"/>
          </ac:picMkLst>
        </pc:picChg>
        <pc:cxnChg chg="del">
          <ac:chgData name="Abby Blocker" userId="165c13a8-f7e3-4d0d-be26-f2cd0141abed" providerId="ADAL" clId="{89FE374A-BE7B-4F57-AF9B-3A04A82F512E}" dt="2025-03-29T14:14:18.405" v="2917" actId="478"/>
          <ac:cxnSpMkLst>
            <pc:docMk/>
            <pc:sldMk cId="3424749917" sldId="267"/>
            <ac:cxnSpMk id="4" creationId="{2D19D139-5E02-DD67-77D1-4E196F854300}"/>
          </ac:cxnSpMkLst>
        </pc:cxnChg>
        <pc:cxnChg chg="add mod ord">
          <ac:chgData name="Abby Blocker" userId="165c13a8-f7e3-4d0d-be26-f2cd0141abed" providerId="ADAL" clId="{89FE374A-BE7B-4F57-AF9B-3A04A82F512E}" dt="2025-03-29T14:39:27.251" v="4978" actId="166"/>
          <ac:cxnSpMkLst>
            <pc:docMk/>
            <pc:sldMk cId="3424749917" sldId="267"/>
            <ac:cxnSpMk id="14" creationId="{66CA33BF-4718-FECC-882D-873748EB81A5}"/>
          </ac:cxnSpMkLst>
        </pc:cxnChg>
      </pc:sldChg>
      <pc:sldChg chg="addSp delSp modSp add mod modAnim">
        <pc:chgData name="Abby Blocker" userId="165c13a8-f7e3-4d0d-be26-f2cd0141abed" providerId="ADAL" clId="{89FE374A-BE7B-4F57-AF9B-3A04A82F512E}" dt="2025-03-29T14:34:06.291" v="4089"/>
        <pc:sldMkLst>
          <pc:docMk/>
          <pc:sldMk cId="139509652" sldId="268"/>
        </pc:sldMkLst>
        <pc:spChg chg="del">
          <ac:chgData name="Abby Blocker" userId="165c13a8-f7e3-4d0d-be26-f2cd0141abed" providerId="ADAL" clId="{89FE374A-BE7B-4F57-AF9B-3A04A82F512E}" dt="2025-03-29T14:27:14.416" v="3076" actId="478"/>
          <ac:spMkLst>
            <pc:docMk/>
            <pc:sldMk cId="139509652" sldId="268"/>
            <ac:spMk id="10" creationId="{FDABC3A2-D179-1F5E-0333-6740682C46C8}"/>
          </ac:spMkLst>
        </pc:spChg>
        <pc:spChg chg="add mod">
          <ac:chgData name="Abby Blocker" userId="165c13a8-f7e3-4d0d-be26-f2cd0141abed" providerId="ADAL" clId="{89FE374A-BE7B-4F57-AF9B-3A04A82F512E}" dt="2025-03-29T14:34:06.291" v="4089"/>
          <ac:spMkLst>
            <pc:docMk/>
            <pc:sldMk cId="139509652" sldId="268"/>
            <ac:spMk id="14" creationId="{C3FAC94F-0990-6970-F5F6-95555A67CA53}"/>
          </ac:spMkLst>
        </pc:spChg>
        <pc:spChg chg="mod">
          <ac:chgData name="Abby Blocker" userId="165c13a8-f7e3-4d0d-be26-f2cd0141abed" providerId="ADAL" clId="{89FE374A-BE7B-4F57-AF9B-3A04A82F512E}" dt="2025-03-29T14:27:42.062" v="3199" actId="1076"/>
          <ac:spMkLst>
            <pc:docMk/>
            <pc:sldMk cId="139509652" sldId="268"/>
            <ac:spMk id="34" creationId="{68EA090E-D5BC-947F-C8D7-2441D4D4A6A7}"/>
          </ac:spMkLst>
        </pc:spChg>
        <pc:picChg chg="del">
          <ac:chgData name="Abby Blocker" userId="165c13a8-f7e3-4d0d-be26-f2cd0141abed" providerId="ADAL" clId="{89FE374A-BE7B-4F57-AF9B-3A04A82F512E}" dt="2025-03-29T14:26:45.011" v="3069" actId="478"/>
          <ac:picMkLst>
            <pc:docMk/>
            <pc:sldMk cId="139509652" sldId="268"/>
            <ac:picMk id="4" creationId="{E60A7C81-4ABA-C2C3-311E-D4068C95AD62}"/>
          </ac:picMkLst>
        </pc:picChg>
        <pc:picChg chg="mod">
          <ac:chgData name="Abby Blocker" userId="165c13a8-f7e3-4d0d-be26-f2cd0141abed" providerId="ADAL" clId="{89FE374A-BE7B-4F57-AF9B-3A04A82F512E}" dt="2025-03-29T14:27:05.696" v="3075" actId="1076"/>
          <ac:picMkLst>
            <pc:docMk/>
            <pc:sldMk cId="139509652" sldId="268"/>
            <ac:picMk id="9" creationId="{AA1A8343-9600-4CBE-760E-8C12D7BF3037}"/>
          </ac:picMkLst>
        </pc:picChg>
        <pc:picChg chg="del mod">
          <ac:chgData name="Abby Blocker" userId="165c13a8-f7e3-4d0d-be26-f2cd0141abed" providerId="ADAL" clId="{89FE374A-BE7B-4F57-AF9B-3A04A82F512E}" dt="2025-03-29T14:26:41.701" v="3067" actId="478"/>
          <ac:picMkLst>
            <pc:docMk/>
            <pc:sldMk cId="139509652" sldId="268"/>
            <ac:picMk id="12" creationId="{46CC2A8C-AA27-C2D2-66EB-FE9F21156C62}"/>
          </ac:picMkLst>
        </pc:picChg>
        <pc:picChg chg="add mod ord modCrop">
          <ac:chgData name="Abby Blocker" userId="165c13a8-f7e3-4d0d-be26-f2cd0141abed" providerId="ADAL" clId="{89FE374A-BE7B-4F57-AF9B-3A04A82F512E}" dt="2025-03-29T14:33:57.630" v="4087" actId="166"/>
          <ac:picMkLst>
            <pc:docMk/>
            <pc:sldMk cId="139509652" sldId="268"/>
            <ac:picMk id="13" creationId="{4D5D813C-AB93-EEF8-43DD-D6E1560F0F1A}"/>
          </ac:picMkLst>
        </pc:picChg>
        <pc:cxnChg chg="add mod">
          <ac:chgData name="Abby Blocker" userId="165c13a8-f7e3-4d0d-be26-f2cd0141abed" providerId="ADAL" clId="{89FE374A-BE7B-4F57-AF9B-3A04A82F512E}" dt="2025-03-29T14:28:03.119" v="3205" actId="14100"/>
          <ac:cxnSpMkLst>
            <pc:docMk/>
            <pc:sldMk cId="139509652" sldId="268"/>
            <ac:cxnSpMk id="3" creationId="{D1965F34-8D0C-E291-29E6-0FBF5F95AE9A}"/>
          </ac:cxnSpMkLst>
        </pc:cxnChg>
      </pc:sldChg>
      <pc:sldChg chg="addSp delSp modSp add mod modAnim">
        <pc:chgData name="Abby Blocker" userId="165c13a8-f7e3-4d0d-be26-f2cd0141abed" providerId="ADAL" clId="{89FE374A-BE7B-4F57-AF9B-3A04A82F512E}" dt="2025-03-29T14:59:18.064" v="6550"/>
        <pc:sldMkLst>
          <pc:docMk/>
          <pc:sldMk cId="1423909216" sldId="269"/>
        </pc:sldMkLst>
        <pc:spChg chg="del">
          <ac:chgData name="Abby Blocker" userId="165c13a8-f7e3-4d0d-be26-f2cd0141abed" providerId="ADAL" clId="{89FE374A-BE7B-4F57-AF9B-3A04A82F512E}" dt="2025-03-29T14:31:04.032" v="3752" actId="478"/>
          <ac:spMkLst>
            <pc:docMk/>
            <pc:sldMk cId="1423909216" sldId="269"/>
            <ac:spMk id="10" creationId="{DF178941-9AE2-0112-F785-AF9E06A39214}"/>
          </ac:spMkLst>
        </pc:spChg>
        <pc:spChg chg="add mod">
          <ac:chgData name="Abby Blocker" userId="165c13a8-f7e3-4d0d-be26-f2cd0141abed" providerId="ADAL" clId="{89FE374A-BE7B-4F57-AF9B-3A04A82F512E}" dt="2025-03-29T14:59:18.064" v="6550"/>
          <ac:spMkLst>
            <pc:docMk/>
            <pc:sldMk cId="1423909216" sldId="269"/>
            <ac:spMk id="14" creationId="{E75570EA-F3AA-2EE1-70CB-D70C9732566D}"/>
          </ac:spMkLst>
        </pc:spChg>
        <pc:spChg chg="mod">
          <ac:chgData name="Abby Blocker" userId="165c13a8-f7e3-4d0d-be26-f2cd0141abed" providerId="ADAL" clId="{89FE374A-BE7B-4F57-AF9B-3A04A82F512E}" dt="2025-03-29T14:31:20.836" v="3845" actId="20577"/>
          <ac:spMkLst>
            <pc:docMk/>
            <pc:sldMk cId="1423909216" sldId="269"/>
            <ac:spMk id="34" creationId="{4E896CEC-5E57-515B-3E43-2A9BF3E56810}"/>
          </ac:spMkLst>
        </pc:spChg>
        <pc:picChg chg="del">
          <ac:chgData name="Abby Blocker" userId="165c13a8-f7e3-4d0d-be26-f2cd0141abed" providerId="ADAL" clId="{89FE374A-BE7B-4F57-AF9B-3A04A82F512E}" dt="2025-03-29T14:30:46.337" v="3747" actId="478"/>
          <ac:picMkLst>
            <pc:docMk/>
            <pc:sldMk cId="1423909216" sldId="269"/>
            <ac:picMk id="4" creationId="{E2D69472-C2EB-4AE9-A41A-C66800747806}"/>
          </ac:picMkLst>
        </pc:picChg>
        <pc:picChg chg="del">
          <ac:chgData name="Abby Blocker" userId="165c13a8-f7e3-4d0d-be26-f2cd0141abed" providerId="ADAL" clId="{89FE374A-BE7B-4F57-AF9B-3A04A82F512E}" dt="2025-03-29T14:30:45.643" v="3746" actId="478"/>
          <ac:picMkLst>
            <pc:docMk/>
            <pc:sldMk cId="1423909216" sldId="269"/>
            <ac:picMk id="9" creationId="{223B0339-0263-166F-73B4-D072C9B0BAF9}"/>
          </ac:picMkLst>
        </pc:picChg>
        <pc:picChg chg="mod">
          <ac:chgData name="Abby Blocker" userId="165c13a8-f7e3-4d0d-be26-f2cd0141abed" providerId="ADAL" clId="{89FE374A-BE7B-4F57-AF9B-3A04A82F512E}" dt="2025-03-29T14:31:01.421" v="3751" actId="14100"/>
          <ac:picMkLst>
            <pc:docMk/>
            <pc:sldMk cId="1423909216" sldId="269"/>
            <ac:picMk id="12" creationId="{AA9A4FE0-1C86-A1C8-0BB1-540A1175D77E}"/>
          </ac:picMkLst>
        </pc:picChg>
        <pc:picChg chg="add mod ord modCrop">
          <ac:chgData name="Abby Blocker" userId="165c13a8-f7e3-4d0d-be26-f2cd0141abed" providerId="ADAL" clId="{89FE374A-BE7B-4F57-AF9B-3A04A82F512E}" dt="2025-03-29T14:34:41.850" v="4097" actId="166"/>
          <ac:picMkLst>
            <pc:docMk/>
            <pc:sldMk cId="1423909216" sldId="269"/>
            <ac:picMk id="13" creationId="{9C2C2F75-5407-08BA-E88E-B44B693DB505}"/>
          </ac:picMkLst>
        </pc:picChg>
        <pc:cxnChg chg="add mod">
          <ac:chgData name="Abby Blocker" userId="165c13a8-f7e3-4d0d-be26-f2cd0141abed" providerId="ADAL" clId="{89FE374A-BE7B-4F57-AF9B-3A04A82F512E}" dt="2025-03-29T14:31:31.075" v="3848" actId="14100"/>
          <ac:cxnSpMkLst>
            <pc:docMk/>
            <pc:sldMk cId="1423909216" sldId="269"/>
            <ac:cxnSpMk id="3" creationId="{AB15370B-4A85-79F2-69B0-60BAC5FB0F30}"/>
          </ac:cxnSpMkLst>
        </pc:cxnChg>
      </pc:sldChg>
      <pc:sldChg chg="addSp modSp add mod">
        <pc:chgData name="Abby Blocker" userId="165c13a8-f7e3-4d0d-be26-f2cd0141abed" providerId="ADAL" clId="{89FE374A-BE7B-4F57-AF9B-3A04A82F512E}" dt="2025-03-29T14:59:11.223" v="6549"/>
        <pc:sldMkLst>
          <pc:docMk/>
          <pc:sldMk cId="1400021424" sldId="270"/>
        </pc:sldMkLst>
        <pc:spChg chg="add mod">
          <ac:chgData name="Abby Blocker" userId="165c13a8-f7e3-4d0d-be26-f2cd0141abed" providerId="ADAL" clId="{89FE374A-BE7B-4F57-AF9B-3A04A82F512E}" dt="2025-03-29T14:59:11.223" v="6549"/>
          <ac:spMkLst>
            <pc:docMk/>
            <pc:sldMk cId="1400021424" sldId="270"/>
            <ac:spMk id="11" creationId="{542724A2-A6DB-8ECF-7CE5-11648AC69AAB}"/>
          </ac:spMkLst>
        </pc:spChg>
        <pc:spChg chg="mod">
          <ac:chgData name="Abby Blocker" userId="165c13a8-f7e3-4d0d-be26-f2cd0141abed" providerId="ADAL" clId="{89FE374A-BE7B-4F57-AF9B-3A04A82F512E}" dt="2025-03-29T14:29:48.768" v="3733" actId="1076"/>
          <ac:spMkLst>
            <pc:docMk/>
            <pc:sldMk cId="1400021424" sldId="270"/>
            <ac:spMk id="34" creationId="{2D5CDEC7-4BAE-3A10-A25A-29E679058757}"/>
          </ac:spMkLst>
        </pc:spChg>
        <pc:picChg chg="add mod ord modCrop">
          <ac:chgData name="Abby Blocker" userId="165c13a8-f7e3-4d0d-be26-f2cd0141abed" providerId="ADAL" clId="{89FE374A-BE7B-4F57-AF9B-3A04A82F512E}" dt="2025-03-29T14:34:23.066" v="4092" actId="166"/>
          <ac:picMkLst>
            <pc:docMk/>
            <pc:sldMk cId="1400021424" sldId="270"/>
            <ac:picMk id="10" creationId="{46DF0188-71E4-1663-4492-3E872FED3467}"/>
          </ac:picMkLst>
        </pc:picChg>
        <pc:cxnChg chg="mod">
          <ac:chgData name="Abby Blocker" userId="165c13a8-f7e3-4d0d-be26-f2cd0141abed" providerId="ADAL" clId="{89FE374A-BE7B-4F57-AF9B-3A04A82F512E}" dt="2025-03-29T14:29:54.085" v="3735" actId="14100"/>
          <ac:cxnSpMkLst>
            <pc:docMk/>
            <pc:sldMk cId="1400021424" sldId="270"/>
            <ac:cxnSpMk id="3" creationId="{B41DE3DB-C5EB-595B-E0DC-0023807C6AA1}"/>
          </ac:cxnSpMkLst>
        </pc:cxnChg>
      </pc:sldChg>
      <pc:sldChg chg="addSp delSp modSp add mod delAnim modAnim">
        <pc:chgData name="Abby Blocker" userId="165c13a8-f7e3-4d0d-be26-f2cd0141abed" providerId="ADAL" clId="{89FE374A-BE7B-4F57-AF9B-3A04A82F512E}" dt="2025-03-29T14:59:50.217" v="6551"/>
        <pc:sldMkLst>
          <pc:docMk/>
          <pc:sldMk cId="4148818719" sldId="271"/>
        </pc:sldMkLst>
        <pc:spChg chg="add mod ord">
          <ac:chgData name="Abby Blocker" userId="165c13a8-f7e3-4d0d-be26-f2cd0141abed" providerId="ADAL" clId="{89FE374A-BE7B-4F57-AF9B-3A04A82F512E}" dt="2025-03-29T14:34:58.283" v="4101" actId="166"/>
          <ac:spMkLst>
            <pc:docMk/>
            <pc:sldMk cId="4148818719" sldId="271"/>
            <ac:spMk id="4" creationId="{7670353E-5E01-5343-C149-56265703A3CB}"/>
          </ac:spMkLst>
        </pc:spChg>
        <pc:spChg chg="add mod">
          <ac:chgData name="Abby Blocker" userId="165c13a8-f7e3-4d0d-be26-f2cd0141abed" providerId="ADAL" clId="{89FE374A-BE7B-4F57-AF9B-3A04A82F512E}" dt="2025-03-29T14:59:50.217" v="6551"/>
          <ac:spMkLst>
            <pc:docMk/>
            <pc:sldMk cId="4148818719" sldId="271"/>
            <ac:spMk id="5" creationId="{1E27B107-638A-426C-AA9E-1B6285A150CE}"/>
          </ac:spMkLst>
        </pc:spChg>
        <pc:spChg chg="mod">
          <ac:chgData name="Abby Blocker" userId="165c13a8-f7e3-4d0d-be26-f2cd0141abed" providerId="ADAL" clId="{89FE374A-BE7B-4F57-AF9B-3A04A82F512E}" dt="2025-03-29T14:33:02.714" v="4077" actId="1076"/>
          <ac:spMkLst>
            <pc:docMk/>
            <pc:sldMk cId="4148818719" sldId="271"/>
            <ac:spMk id="34" creationId="{58A5AC2F-D789-7DF7-A5C2-946BF47BD670}"/>
          </ac:spMkLst>
        </pc:spChg>
        <pc:picChg chg="del">
          <ac:chgData name="Abby Blocker" userId="165c13a8-f7e3-4d0d-be26-f2cd0141abed" providerId="ADAL" clId="{89FE374A-BE7B-4F57-AF9B-3A04A82F512E}" dt="2025-03-29T14:32:11.871" v="3856" actId="478"/>
          <ac:picMkLst>
            <pc:docMk/>
            <pc:sldMk cId="4148818719" sldId="271"/>
            <ac:picMk id="12" creationId="{2DE89C16-0AB6-35C2-C273-29B93632B00F}"/>
          </ac:picMkLst>
        </pc:picChg>
        <pc:picChg chg="del">
          <ac:chgData name="Abby Blocker" userId="165c13a8-f7e3-4d0d-be26-f2cd0141abed" providerId="ADAL" clId="{89FE374A-BE7B-4F57-AF9B-3A04A82F512E}" dt="2025-03-29T14:32:14.731" v="3858" actId="478"/>
          <ac:picMkLst>
            <pc:docMk/>
            <pc:sldMk cId="4148818719" sldId="271"/>
            <ac:picMk id="13" creationId="{4C4A7D0B-C88C-9254-C87A-EFA94A187177}"/>
          </ac:picMkLst>
        </pc:picChg>
        <pc:cxnChg chg="del">
          <ac:chgData name="Abby Blocker" userId="165c13a8-f7e3-4d0d-be26-f2cd0141abed" providerId="ADAL" clId="{89FE374A-BE7B-4F57-AF9B-3A04A82F512E}" dt="2025-03-29T14:32:13.433" v="3857" actId="478"/>
          <ac:cxnSpMkLst>
            <pc:docMk/>
            <pc:sldMk cId="4148818719" sldId="271"/>
            <ac:cxnSpMk id="3" creationId="{C1F14E90-9F60-6C13-01C0-B88A65EC438B}"/>
          </ac:cxnSpMkLst>
        </pc:cxnChg>
      </pc:sldChg>
      <pc:sldChg chg="addSp delSp modSp add mod delAnim">
        <pc:chgData name="Abby Blocker" userId="165c13a8-f7e3-4d0d-be26-f2cd0141abed" providerId="ADAL" clId="{89FE374A-BE7B-4F57-AF9B-3A04A82F512E}" dt="2025-03-29T14:56:58.902" v="6545"/>
        <pc:sldMkLst>
          <pc:docMk/>
          <pc:sldMk cId="2501498394" sldId="272"/>
        </pc:sldMkLst>
        <pc:spChg chg="mod ord">
          <ac:chgData name="Abby Blocker" userId="165c13a8-f7e3-4d0d-be26-f2cd0141abed" providerId="ADAL" clId="{89FE374A-BE7B-4F57-AF9B-3A04A82F512E}" dt="2025-03-29T14:45:16.336" v="5679" actId="166"/>
          <ac:spMkLst>
            <pc:docMk/>
            <pc:sldMk cId="2501498394" sldId="272"/>
            <ac:spMk id="3" creationId="{84810993-0A38-E0C7-6E3D-6127488B3795}"/>
          </ac:spMkLst>
        </pc:spChg>
        <pc:spChg chg="add mod">
          <ac:chgData name="Abby Blocker" userId="165c13a8-f7e3-4d0d-be26-f2cd0141abed" providerId="ADAL" clId="{89FE374A-BE7B-4F57-AF9B-3A04A82F512E}" dt="2025-03-29T14:43:28.940" v="5398" actId="20577"/>
          <ac:spMkLst>
            <pc:docMk/>
            <pc:sldMk cId="2501498394" sldId="272"/>
            <ac:spMk id="11" creationId="{A49CB68F-257B-E0CA-48FE-A82B5C6C072B}"/>
          </ac:spMkLst>
        </pc:spChg>
        <pc:spChg chg="add mod">
          <ac:chgData name="Abby Blocker" userId="165c13a8-f7e3-4d0d-be26-f2cd0141abed" providerId="ADAL" clId="{89FE374A-BE7B-4F57-AF9B-3A04A82F512E}" dt="2025-03-29T14:56:58.902" v="6545"/>
          <ac:spMkLst>
            <pc:docMk/>
            <pc:sldMk cId="2501498394" sldId="272"/>
            <ac:spMk id="12" creationId="{22E9ED09-CDDB-ACB1-C8F3-6FCCD9B7C183}"/>
          </ac:spMkLst>
        </pc:spChg>
        <pc:spChg chg="del">
          <ac:chgData name="Abby Blocker" userId="165c13a8-f7e3-4d0d-be26-f2cd0141abed" providerId="ADAL" clId="{89FE374A-BE7B-4F57-AF9B-3A04A82F512E}" dt="2025-03-29T14:40:52.443" v="5001" actId="478"/>
          <ac:spMkLst>
            <pc:docMk/>
            <pc:sldMk cId="2501498394" sldId="272"/>
            <ac:spMk id="14" creationId="{B02664CE-DE86-CD03-9FC2-15FDC12B2B45}"/>
          </ac:spMkLst>
        </pc:spChg>
        <pc:spChg chg="del">
          <ac:chgData name="Abby Blocker" userId="165c13a8-f7e3-4d0d-be26-f2cd0141abed" providerId="ADAL" clId="{89FE374A-BE7B-4F57-AF9B-3A04A82F512E}" dt="2025-03-29T14:40:46.673" v="4999" actId="478"/>
          <ac:spMkLst>
            <pc:docMk/>
            <pc:sldMk cId="2501498394" sldId="272"/>
            <ac:spMk id="15" creationId="{982A1EE5-E2BB-FC07-3914-6B9723519078}"/>
          </ac:spMkLst>
        </pc:spChg>
        <pc:spChg chg="mod">
          <ac:chgData name="Abby Blocker" userId="165c13a8-f7e3-4d0d-be26-f2cd0141abed" providerId="ADAL" clId="{89FE374A-BE7B-4F57-AF9B-3A04A82F512E}" dt="2025-03-29T14:44:25.293" v="5671" actId="1076"/>
          <ac:spMkLst>
            <pc:docMk/>
            <pc:sldMk cId="2501498394" sldId="272"/>
            <ac:spMk id="34" creationId="{D15731F7-A97C-6834-13D8-1B0563229BAE}"/>
          </ac:spMkLst>
        </pc:spChg>
        <pc:cxnChg chg="del">
          <ac:chgData name="Abby Blocker" userId="165c13a8-f7e3-4d0d-be26-f2cd0141abed" providerId="ADAL" clId="{89FE374A-BE7B-4F57-AF9B-3A04A82F512E}" dt="2025-03-29T14:40:50.671" v="5000" actId="478"/>
          <ac:cxnSpMkLst>
            <pc:docMk/>
            <pc:sldMk cId="2501498394" sldId="272"/>
            <ac:cxnSpMk id="10" creationId="{EF885ABD-A3C0-5235-3151-2A3FD1A918B8}"/>
          </ac:cxnSpMkLst>
        </pc:cxnChg>
      </pc:sldChg>
      <pc:sldChg chg="addSp delSp modSp add mod delAnim modAnim">
        <pc:chgData name="Abby Blocker" userId="165c13a8-f7e3-4d0d-be26-f2cd0141abed" providerId="ADAL" clId="{89FE374A-BE7B-4F57-AF9B-3A04A82F512E}" dt="2025-03-29T15:01:05.331" v="6552"/>
        <pc:sldMkLst>
          <pc:docMk/>
          <pc:sldMk cId="1781698773" sldId="273"/>
        </pc:sldMkLst>
        <pc:spChg chg="del mod">
          <ac:chgData name="Abby Blocker" userId="165c13a8-f7e3-4d0d-be26-f2cd0141abed" providerId="ADAL" clId="{89FE374A-BE7B-4F57-AF9B-3A04A82F512E}" dt="2025-03-29T14:46:04.379" v="5789" actId="478"/>
          <ac:spMkLst>
            <pc:docMk/>
            <pc:sldMk cId="1781698773" sldId="273"/>
            <ac:spMk id="3" creationId="{23EB9D60-AB23-781A-D972-F8A10DB2B0EE}"/>
          </ac:spMkLst>
        </pc:spChg>
        <pc:spChg chg="add mod">
          <ac:chgData name="Abby Blocker" userId="165c13a8-f7e3-4d0d-be26-f2cd0141abed" providerId="ADAL" clId="{89FE374A-BE7B-4F57-AF9B-3A04A82F512E}" dt="2025-03-29T15:01:05.331" v="6552"/>
          <ac:spMkLst>
            <pc:docMk/>
            <pc:sldMk cId="1781698773" sldId="273"/>
            <ac:spMk id="14" creationId="{A61EDEB1-961B-85A6-9D47-0829C9F1C965}"/>
          </ac:spMkLst>
        </pc:spChg>
        <pc:spChg chg="mod">
          <ac:chgData name="Abby Blocker" userId="165c13a8-f7e3-4d0d-be26-f2cd0141abed" providerId="ADAL" clId="{89FE374A-BE7B-4F57-AF9B-3A04A82F512E}" dt="2025-03-29T14:45:45.391" v="5783" actId="1076"/>
          <ac:spMkLst>
            <pc:docMk/>
            <pc:sldMk cId="1781698773" sldId="273"/>
            <ac:spMk id="34" creationId="{942D8A2E-02E5-A6D1-1BA2-B5BE0A30C9AD}"/>
          </ac:spMkLst>
        </pc:spChg>
        <pc:picChg chg="add mod ord modCrop">
          <ac:chgData name="Abby Blocker" userId="165c13a8-f7e3-4d0d-be26-f2cd0141abed" providerId="ADAL" clId="{89FE374A-BE7B-4F57-AF9B-3A04A82F512E}" dt="2025-03-29T14:47:01.116" v="5798" actId="166"/>
          <ac:picMkLst>
            <pc:docMk/>
            <pc:sldMk cId="1781698773" sldId="273"/>
            <ac:picMk id="13" creationId="{3F861A59-2ABF-46E3-341C-B05A478F683F}"/>
          </ac:picMkLst>
        </pc:picChg>
        <pc:cxnChg chg="add mod">
          <ac:chgData name="Abby Blocker" userId="165c13a8-f7e3-4d0d-be26-f2cd0141abed" providerId="ADAL" clId="{89FE374A-BE7B-4F57-AF9B-3A04A82F512E}" dt="2025-03-29T14:46:00.478" v="5788" actId="14100"/>
          <ac:cxnSpMkLst>
            <pc:docMk/>
            <pc:sldMk cId="1781698773" sldId="273"/>
            <ac:cxnSpMk id="10" creationId="{2A2ACEAE-0E00-B9C5-1B80-951D318465F4}"/>
          </ac:cxnSpMkLst>
        </pc:cxnChg>
      </pc:sldChg>
      <pc:sldChg chg="addSp delSp modSp add mod delAnim modAnim">
        <pc:chgData name="Abby Blocker" userId="165c13a8-f7e3-4d0d-be26-f2cd0141abed" providerId="ADAL" clId="{89FE374A-BE7B-4F57-AF9B-3A04A82F512E}" dt="2025-03-29T15:01:27.304" v="6553"/>
        <pc:sldMkLst>
          <pc:docMk/>
          <pc:sldMk cId="3937545006" sldId="274"/>
        </pc:sldMkLst>
        <pc:spChg chg="add mod">
          <ac:chgData name="Abby Blocker" userId="165c13a8-f7e3-4d0d-be26-f2cd0141abed" providerId="ADAL" clId="{89FE374A-BE7B-4F57-AF9B-3A04A82F512E}" dt="2025-03-29T14:47:04.971" v="5800"/>
          <ac:spMkLst>
            <pc:docMk/>
            <pc:sldMk cId="3937545006" sldId="274"/>
            <ac:spMk id="3" creationId="{34D1C68B-450F-E0F0-F368-2C4AF9BAFA4F}"/>
          </ac:spMkLst>
        </pc:spChg>
        <pc:spChg chg="del">
          <ac:chgData name="Abby Blocker" userId="165c13a8-f7e3-4d0d-be26-f2cd0141abed" providerId="ADAL" clId="{89FE374A-BE7B-4F57-AF9B-3A04A82F512E}" dt="2025-03-29T14:47:15.786" v="5803" actId="478"/>
          <ac:spMkLst>
            <pc:docMk/>
            <pc:sldMk cId="3937545006" sldId="274"/>
            <ac:spMk id="4" creationId="{779D3D3F-6C2E-0CF0-D519-DBF0E4B5C541}"/>
          </ac:spMkLst>
        </pc:spChg>
        <pc:spChg chg="del">
          <ac:chgData name="Abby Blocker" userId="165c13a8-f7e3-4d0d-be26-f2cd0141abed" providerId="ADAL" clId="{89FE374A-BE7B-4F57-AF9B-3A04A82F512E}" dt="2025-03-29T14:47:15.786" v="5803" actId="478"/>
          <ac:spMkLst>
            <pc:docMk/>
            <pc:sldMk cId="3937545006" sldId="274"/>
            <ac:spMk id="5" creationId="{736F7556-79F0-04E0-8368-B0D9A12B9CCA}"/>
          </ac:spMkLst>
        </pc:spChg>
        <pc:spChg chg="del">
          <ac:chgData name="Abby Blocker" userId="165c13a8-f7e3-4d0d-be26-f2cd0141abed" providerId="ADAL" clId="{89FE374A-BE7B-4F57-AF9B-3A04A82F512E}" dt="2025-03-29T14:47:15.786" v="5803" actId="478"/>
          <ac:spMkLst>
            <pc:docMk/>
            <pc:sldMk cId="3937545006" sldId="274"/>
            <ac:spMk id="7" creationId="{F8B0CBC0-6BE6-163A-65CF-3494AD0AE8A0}"/>
          </ac:spMkLst>
        </pc:spChg>
        <pc:spChg chg="del">
          <ac:chgData name="Abby Blocker" userId="165c13a8-f7e3-4d0d-be26-f2cd0141abed" providerId="ADAL" clId="{89FE374A-BE7B-4F57-AF9B-3A04A82F512E}" dt="2025-03-29T14:47:15.786" v="5803" actId="478"/>
          <ac:spMkLst>
            <pc:docMk/>
            <pc:sldMk cId="3937545006" sldId="274"/>
            <ac:spMk id="9" creationId="{2E08012C-BD69-7DD2-59C2-735BE735C647}"/>
          </ac:spMkLst>
        </pc:spChg>
        <pc:spChg chg="del">
          <ac:chgData name="Abby Blocker" userId="165c13a8-f7e3-4d0d-be26-f2cd0141abed" providerId="ADAL" clId="{89FE374A-BE7B-4F57-AF9B-3A04A82F512E}" dt="2025-03-29T14:47:15.786" v="5803" actId="478"/>
          <ac:spMkLst>
            <pc:docMk/>
            <pc:sldMk cId="3937545006" sldId="274"/>
            <ac:spMk id="11" creationId="{4DD2EACE-F4AC-8552-6000-D9FECBBCA577}"/>
          </ac:spMkLst>
        </pc:spChg>
        <pc:spChg chg="add mod ord">
          <ac:chgData name="Abby Blocker" userId="165c13a8-f7e3-4d0d-be26-f2cd0141abed" providerId="ADAL" clId="{89FE374A-BE7B-4F57-AF9B-3A04A82F512E}" dt="2025-03-29T14:50:28.066" v="5990" actId="166"/>
          <ac:spMkLst>
            <pc:docMk/>
            <pc:sldMk cId="3937545006" sldId="274"/>
            <ac:spMk id="15" creationId="{16D6CD55-A49B-5440-BA46-6A7C268AEBA6}"/>
          </ac:spMkLst>
        </pc:spChg>
        <pc:spChg chg="add mod">
          <ac:chgData name="Abby Blocker" userId="165c13a8-f7e3-4d0d-be26-f2cd0141abed" providerId="ADAL" clId="{89FE374A-BE7B-4F57-AF9B-3A04A82F512E}" dt="2025-03-29T15:01:27.304" v="6553"/>
          <ac:spMkLst>
            <pc:docMk/>
            <pc:sldMk cId="3937545006" sldId="274"/>
            <ac:spMk id="16" creationId="{D772EEF7-7FB9-D5E7-92A3-A4EBAEB20ACB}"/>
          </ac:spMkLst>
        </pc:spChg>
        <pc:spChg chg="mod">
          <ac:chgData name="Abby Blocker" userId="165c13a8-f7e3-4d0d-be26-f2cd0141abed" providerId="ADAL" clId="{89FE374A-BE7B-4F57-AF9B-3A04A82F512E}" dt="2025-03-29T14:49:36.784" v="5982" actId="1076"/>
          <ac:spMkLst>
            <pc:docMk/>
            <pc:sldMk cId="3937545006" sldId="274"/>
            <ac:spMk id="34" creationId="{8C75417B-C597-859B-84F6-760925BFF834}"/>
          </ac:spMkLst>
        </pc:spChg>
        <pc:picChg chg="del">
          <ac:chgData name="Abby Blocker" userId="165c13a8-f7e3-4d0d-be26-f2cd0141abed" providerId="ADAL" clId="{89FE374A-BE7B-4F57-AF9B-3A04A82F512E}" dt="2025-03-29T14:47:12.857" v="5802" actId="478"/>
          <ac:picMkLst>
            <pc:docMk/>
            <pc:sldMk cId="3937545006" sldId="274"/>
            <ac:picMk id="2" creationId="{E4078668-E24D-1B3B-8A52-BEE854128BA8}"/>
          </ac:picMkLst>
        </pc:picChg>
        <pc:picChg chg="del">
          <ac:chgData name="Abby Blocker" userId="165c13a8-f7e3-4d0d-be26-f2cd0141abed" providerId="ADAL" clId="{89FE374A-BE7B-4F57-AF9B-3A04A82F512E}" dt="2025-03-29T14:47:15.786" v="5803" actId="478"/>
          <ac:picMkLst>
            <pc:docMk/>
            <pc:sldMk cId="3937545006" sldId="274"/>
            <ac:picMk id="6" creationId="{16AA62E1-A935-AAA5-4A33-F8D4B93C1057}"/>
          </ac:picMkLst>
        </pc:picChg>
        <pc:picChg chg="del">
          <ac:chgData name="Abby Blocker" userId="165c13a8-f7e3-4d0d-be26-f2cd0141abed" providerId="ADAL" clId="{89FE374A-BE7B-4F57-AF9B-3A04A82F512E}" dt="2025-03-29T14:47:15.786" v="5803" actId="478"/>
          <ac:picMkLst>
            <pc:docMk/>
            <pc:sldMk cId="3937545006" sldId="274"/>
            <ac:picMk id="8" creationId="{84A345C5-0B37-AB1B-CAF3-67A8015AC64E}"/>
          </ac:picMkLst>
        </pc:picChg>
        <pc:picChg chg="del mod">
          <ac:chgData name="Abby Blocker" userId="165c13a8-f7e3-4d0d-be26-f2cd0141abed" providerId="ADAL" clId="{89FE374A-BE7B-4F57-AF9B-3A04A82F512E}" dt="2025-03-29T14:47:16.761" v="5804" actId="478"/>
          <ac:picMkLst>
            <pc:docMk/>
            <pc:sldMk cId="3937545006" sldId="274"/>
            <ac:picMk id="13" creationId="{3FC21591-9BD4-75A0-D06D-3132AE36B0A5}"/>
          </ac:picMkLst>
        </pc:picChg>
        <pc:picChg chg="add mod modCrop">
          <ac:chgData name="Abby Blocker" userId="165c13a8-f7e3-4d0d-be26-f2cd0141abed" providerId="ADAL" clId="{89FE374A-BE7B-4F57-AF9B-3A04A82F512E}" dt="2025-03-29T14:49:01.112" v="5808" actId="1076"/>
          <ac:picMkLst>
            <pc:docMk/>
            <pc:sldMk cId="3937545006" sldId="274"/>
            <ac:picMk id="14" creationId="{20D953AE-4B8B-9D93-4E87-36362EF53B56}"/>
          </ac:picMkLst>
        </pc:picChg>
        <pc:picChg chg="del">
          <ac:chgData name="Abby Blocker" userId="165c13a8-f7e3-4d0d-be26-f2cd0141abed" providerId="ADAL" clId="{89FE374A-BE7B-4F57-AF9B-3A04A82F512E}" dt="2025-03-29T14:47:15.786" v="5803" actId="478"/>
          <ac:picMkLst>
            <pc:docMk/>
            <pc:sldMk cId="3937545006" sldId="274"/>
            <ac:picMk id="33" creationId="{F4992C2E-BAC3-CBB2-6831-B7F91D11C180}"/>
          </ac:picMkLst>
        </pc:picChg>
        <pc:cxnChg chg="del">
          <ac:chgData name="Abby Blocker" userId="165c13a8-f7e3-4d0d-be26-f2cd0141abed" providerId="ADAL" clId="{89FE374A-BE7B-4F57-AF9B-3A04A82F512E}" dt="2025-03-29T14:47:11.413" v="5801" actId="478"/>
          <ac:cxnSpMkLst>
            <pc:docMk/>
            <pc:sldMk cId="3937545006" sldId="274"/>
            <ac:cxnSpMk id="10" creationId="{B437EC99-B46D-B689-E584-FCFED717E02D}"/>
          </ac:cxnSpMkLst>
        </pc:cxnChg>
      </pc:sldChg>
      <pc:sldChg chg="addSp delSp modSp add mod ord">
        <pc:chgData name="Abby Blocker" userId="165c13a8-f7e3-4d0d-be26-f2cd0141abed" providerId="ADAL" clId="{89FE374A-BE7B-4F57-AF9B-3A04A82F512E}" dt="2025-03-29T15:01:33.450" v="6554"/>
        <pc:sldMkLst>
          <pc:docMk/>
          <pc:sldMk cId="1576456222" sldId="275"/>
        </pc:sldMkLst>
        <pc:spChg chg="del">
          <ac:chgData name="Abby Blocker" userId="165c13a8-f7e3-4d0d-be26-f2cd0141abed" providerId="ADAL" clId="{89FE374A-BE7B-4F57-AF9B-3A04A82F512E}" dt="2025-03-29T14:50:33.727" v="5992" actId="478"/>
          <ac:spMkLst>
            <pc:docMk/>
            <pc:sldMk cId="1576456222" sldId="275"/>
            <ac:spMk id="2" creationId="{610F5CB9-3930-9465-7637-6409B76FB449}"/>
          </ac:spMkLst>
        </pc:spChg>
        <pc:spChg chg="add mod">
          <ac:chgData name="Abby Blocker" userId="165c13a8-f7e3-4d0d-be26-f2cd0141abed" providerId="ADAL" clId="{89FE374A-BE7B-4F57-AF9B-3A04A82F512E}" dt="2025-03-29T14:52:12.263" v="6176" actId="404"/>
          <ac:spMkLst>
            <pc:docMk/>
            <pc:sldMk cId="1576456222" sldId="275"/>
            <ac:spMk id="4" creationId="{557ED9DF-8A13-65BC-1647-F34CB313F547}"/>
          </ac:spMkLst>
        </pc:spChg>
        <pc:spChg chg="add mod">
          <ac:chgData name="Abby Blocker" userId="165c13a8-f7e3-4d0d-be26-f2cd0141abed" providerId="ADAL" clId="{89FE374A-BE7B-4F57-AF9B-3A04A82F512E}" dt="2025-03-29T14:52:12.263" v="6176" actId="404"/>
          <ac:spMkLst>
            <pc:docMk/>
            <pc:sldMk cId="1576456222" sldId="275"/>
            <ac:spMk id="5" creationId="{F8C9D896-4CF6-A177-441B-B846B00DB5B6}"/>
          </ac:spMkLst>
        </pc:spChg>
        <pc:spChg chg="add mod">
          <ac:chgData name="Abby Blocker" userId="165c13a8-f7e3-4d0d-be26-f2cd0141abed" providerId="ADAL" clId="{89FE374A-BE7B-4F57-AF9B-3A04A82F512E}" dt="2025-03-29T14:52:19.164" v="6177" actId="1076"/>
          <ac:spMkLst>
            <pc:docMk/>
            <pc:sldMk cId="1576456222" sldId="275"/>
            <ac:spMk id="6" creationId="{4FC95973-9FD2-CC7F-239C-46D1357FA124}"/>
          </ac:spMkLst>
        </pc:spChg>
        <pc:spChg chg="add mod">
          <ac:chgData name="Abby Blocker" userId="165c13a8-f7e3-4d0d-be26-f2cd0141abed" providerId="ADAL" clId="{89FE374A-BE7B-4F57-AF9B-3A04A82F512E}" dt="2025-03-29T14:52:01.329" v="6170" actId="1076"/>
          <ac:spMkLst>
            <pc:docMk/>
            <pc:sldMk cId="1576456222" sldId="275"/>
            <ac:spMk id="7" creationId="{8AF6A7A2-B950-C331-C59D-E8450AEE4015}"/>
          </ac:spMkLst>
        </pc:spChg>
        <pc:spChg chg="add mod">
          <ac:chgData name="Abby Blocker" userId="165c13a8-f7e3-4d0d-be26-f2cd0141abed" providerId="ADAL" clId="{89FE374A-BE7B-4F57-AF9B-3A04A82F512E}" dt="2025-03-29T14:51:47.924" v="6169" actId="14100"/>
          <ac:spMkLst>
            <pc:docMk/>
            <pc:sldMk cId="1576456222" sldId="275"/>
            <ac:spMk id="8" creationId="{0BC90490-61BD-A4B9-A399-27FC480A30E7}"/>
          </ac:spMkLst>
        </pc:spChg>
        <pc:spChg chg="mod">
          <ac:chgData name="Abby Blocker" userId="165c13a8-f7e3-4d0d-be26-f2cd0141abed" providerId="ADAL" clId="{89FE374A-BE7B-4F57-AF9B-3A04A82F512E}" dt="2025-03-29T14:51:19.610" v="6164" actId="1076"/>
          <ac:spMkLst>
            <pc:docMk/>
            <pc:sldMk cId="1576456222" sldId="275"/>
            <ac:spMk id="9" creationId="{A2458CFD-09C4-5A94-96C3-C2E58ADAD9AF}"/>
          </ac:spMkLst>
        </pc:spChg>
        <pc:spChg chg="mod ord">
          <ac:chgData name="Abby Blocker" userId="165c13a8-f7e3-4d0d-be26-f2cd0141abed" providerId="ADAL" clId="{89FE374A-BE7B-4F57-AF9B-3A04A82F512E}" dt="2025-03-29T14:53:12.796" v="6183"/>
          <ac:spMkLst>
            <pc:docMk/>
            <pc:sldMk cId="1576456222" sldId="275"/>
            <ac:spMk id="10" creationId="{1D8DBAEF-C3D1-A7B1-B2D3-86B5713D7FFC}"/>
          </ac:spMkLst>
        </pc:spChg>
        <pc:spChg chg="add mod">
          <ac:chgData name="Abby Blocker" userId="165c13a8-f7e3-4d0d-be26-f2cd0141abed" providerId="ADAL" clId="{89FE374A-BE7B-4F57-AF9B-3A04A82F512E}" dt="2025-03-29T15:01:33.450" v="6554"/>
          <ac:spMkLst>
            <pc:docMk/>
            <pc:sldMk cId="1576456222" sldId="275"/>
            <ac:spMk id="11" creationId="{79427E1A-4A91-F3BF-0530-40EBE9600E0A}"/>
          </ac:spMkLst>
        </pc:spChg>
      </pc:sldChg>
      <pc:sldChg chg="addSp modSp new mod">
        <pc:chgData name="Abby Blocker" userId="165c13a8-f7e3-4d0d-be26-f2cd0141abed" providerId="ADAL" clId="{89FE374A-BE7B-4F57-AF9B-3A04A82F512E}" dt="2025-03-29T14:55:06.369" v="6541" actId="122"/>
        <pc:sldMkLst>
          <pc:docMk/>
          <pc:sldMk cId="3979648103" sldId="276"/>
        </pc:sldMkLst>
        <pc:spChg chg="add mod">
          <ac:chgData name="Abby Blocker" userId="165c13a8-f7e3-4d0d-be26-f2cd0141abed" providerId="ADAL" clId="{89FE374A-BE7B-4F57-AF9B-3A04A82F512E}" dt="2025-03-29T14:55:06.369" v="6541" actId="122"/>
          <ac:spMkLst>
            <pc:docMk/>
            <pc:sldMk cId="3979648103" sldId="276"/>
            <ac:spMk id="2" creationId="{C87D53C5-17FE-0669-D3A5-A74C527DAAEE}"/>
          </ac:spMkLst>
        </pc:spChg>
      </pc:sldChg>
    </pc:docChg>
  </pc:docChgLst>
  <pc:docChgLst>
    <pc:chgData name="Abby Blocker" userId="165c13a8-f7e3-4d0d-be26-f2cd0141abed" providerId="ADAL" clId="{A74375F1-4181-407D-BF37-26E22F688CA2}"/>
    <pc:docChg chg="undo custSel addSld delSld modSld sldOrd">
      <pc:chgData name="Abby Blocker" userId="165c13a8-f7e3-4d0d-be26-f2cd0141abed" providerId="ADAL" clId="{A74375F1-4181-407D-BF37-26E22F688CA2}" dt="2025-03-29T15:38:53.936" v="3439" actId="1076"/>
      <pc:docMkLst>
        <pc:docMk/>
      </pc:docMkLst>
      <pc:sldChg chg="modSp mod">
        <pc:chgData name="Abby Blocker" userId="165c13a8-f7e3-4d0d-be26-f2cd0141abed" providerId="ADAL" clId="{A74375F1-4181-407D-BF37-26E22F688CA2}" dt="2025-03-29T15:10:50.094" v="435" actId="14100"/>
        <pc:sldMkLst>
          <pc:docMk/>
          <pc:sldMk cId="2628391216" sldId="256"/>
        </pc:sldMkLst>
        <pc:spChg chg="mod">
          <ac:chgData name="Abby Blocker" userId="165c13a8-f7e3-4d0d-be26-f2cd0141abed" providerId="ADAL" clId="{A74375F1-4181-407D-BF37-26E22F688CA2}" dt="2025-03-29T15:10:50.094" v="435" actId="14100"/>
          <ac:spMkLst>
            <pc:docMk/>
            <pc:sldMk cId="2628391216" sldId="256"/>
            <ac:spMk id="2" creationId="{C437974A-0C6B-DB81-72F9-D93451FEE1B7}"/>
          </ac:spMkLst>
        </pc:spChg>
        <pc:spChg chg="mod">
          <ac:chgData name="Abby Blocker" userId="165c13a8-f7e3-4d0d-be26-f2cd0141abed" providerId="ADAL" clId="{A74375F1-4181-407D-BF37-26E22F688CA2}" dt="2025-03-29T15:10:46.636" v="434" actId="1076"/>
          <ac:spMkLst>
            <pc:docMk/>
            <pc:sldMk cId="2628391216" sldId="256"/>
            <ac:spMk id="6" creationId="{A024949F-697B-A897-9886-2268117191EF}"/>
          </ac:spMkLst>
        </pc:spChg>
        <pc:picChg chg="mod modCrop">
          <ac:chgData name="Abby Blocker" userId="165c13a8-f7e3-4d0d-be26-f2cd0141abed" providerId="ADAL" clId="{A74375F1-4181-407D-BF37-26E22F688CA2}" dt="2025-03-29T15:10:20.436" v="356" actId="732"/>
          <ac:picMkLst>
            <pc:docMk/>
            <pc:sldMk cId="2628391216" sldId="256"/>
            <ac:picMk id="5" creationId="{1C1B633B-7B61-AE8F-C1E3-6E3382BBB8B0}"/>
          </ac:picMkLst>
        </pc:picChg>
        <pc:cxnChg chg="mod">
          <ac:chgData name="Abby Blocker" userId="165c13a8-f7e3-4d0d-be26-f2cd0141abed" providerId="ADAL" clId="{A74375F1-4181-407D-BF37-26E22F688CA2}" dt="2025-03-29T15:10:13.055" v="354" actId="14100"/>
          <ac:cxnSpMkLst>
            <pc:docMk/>
            <pc:sldMk cId="2628391216" sldId="256"/>
            <ac:cxnSpMk id="8" creationId="{7A148968-62AF-EAF1-63E3-C35DCBADEA52}"/>
          </ac:cxnSpMkLst>
        </pc:cxnChg>
      </pc:sldChg>
      <pc:sldChg chg="modSp mod">
        <pc:chgData name="Abby Blocker" userId="165c13a8-f7e3-4d0d-be26-f2cd0141abed" providerId="ADAL" clId="{A74375F1-4181-407D-BF37-26E22F688CA2}" dt="2025-03-29T15:15:38.148" v="1024"/>
        <pc:sldMkLst>
          <pc:docMk/>
          <pc:sldMk cId="2639888039" sldId="257"/>
        </pc:sldMkLst>
        <pc:spChg chg="mod">
          <ac:chgData name="Abby Blocker" userId="165c13a8-f7e3-4d0d-be26-f2cd0141abed" providerId="ADAL" clId="{A74375F1-4181-407D-BF37-26E22F688CA2}" dt="2025-03-29T15:11:58.665" v="585" actId="14100"/>
          <ac:spMkLst>
            <pc:docMk/>
            <pc:sldMk cId="2639888039" sldId="257"/>
            <ac:spMk id="2" creationId="{B4C3AA6E-831D-88E0-5AF8-8CABFECAA0A8}"/>
          </ac:spMkLst>
        </pc:spChg>
        <pc:spChg chg="mod">
          <ac:chgData name="Abby Blocker" userId="165c13a8-f7e3-4d0d-be26-f2cd0141abed" providerId="ADAL" clId="{A74375F1-4181-407D-BF37-26E22F688CA2}" dt="2025-03-29T15:11:28.392" v="578" actId="20577"/>
          <ac:spMkLst>
            <pc:docMk/>
            <pc:sldMk cId="2639888039" sldId="257"/>
            <ac:spMk id="13" creationId="{105A496E-EE1F-9E53-6124-40895832EEA5}"/>
          </ac:spMkLst>
        </pc:spChg>
        <pc:picChg chg="mod modCrop">
          <ac:chgData name="Abby Blocker" userId="165c13a8-f7e3-4d0d-be26-f2cd0141abed" providerId="ADAL" clId="{A74375F1-4181-407D-BF37-26E22F688CA2}" dt="2025-03-29T15:15:38.148" v="1024"/>
          <ac:picMkLst>
            <pc:docMk/>
            <pc:sldMk cId="2639888039" sldId="257"/>
            <ac:picMk id="9" creationId="{C87C3B2F-05FF-BFEE-77C1-813D99F1FF26}"/>
          </ac:picMkLst>
        </pc:picChg>
        <pc:cxnChg chg="mod ord">
          <ac:chgData name="Abby Blocker" userId="165c13a8-f7e3-4d0d-be26-f2cd0141abed" providerId="ADAL" clId="{A74375F1-4181-407D-BF37-26E22F688CA2}" dt="2025-03-29T15:11:54.517" v="584" actId="166"/>
          <ac:cxnSpMkLst>
            <pc:docMk/>
            <pc:sldMk cId="2639888039" sldId="257"/>
            <ac:cxnSpMk id="14" creationId="{2D118663-150F-6274-5A13-22B054182C81}"/>
          </ac:cxnSpMkLst>
        </pc:cxnChg>
      </pc:sldChg>
      <pc:sldChg chg="del">
        <pc:chgData name="Abby Blocker" userId="165c13a8-f7e3-4d0d-be26-f2cd0141abed" providerId="ADAL" clId="{A74375F1-4181-407D-BF37-26E22F688CA2}" dt="2025-03-29T15:12:07.893" v="586" actId="47"/>
        <pc:sldMkLst>
          <pc:docMk/>
          <pc:sldMk cId="2365695430" sldId="258"/>
        </pc:sldMkLst>
      </pc:sldChg>
      <pc:sldChg chg="addSp modSp mod ord modAnim">
        <pc:chgData name="Abby Blocker" userId="165c13a8-f7e3-4d0d-be26-f2cd0141abed" providerId="ADAL" clId="{A74375F1-4181-407D-BF37-26E22F688CA2}" dt="2025-03-29T15:17:01.644" v="1076"/>
        <pc:sldMkLst>
          <pc:docMk/>
          <pc:sldMk cId="3224550455" sldId="259"/>
        </pc:sldMkLst>
        <pc:spChg chg="add mod ord">
          <ac:chgData name="Abby Blocker" userId="165c13a8-f7e3-4d0d-be26-f2cd0141abed" providerId="ADAL" clId="{A74375F1-4181-407D-BF37-26E22F688CA2}" dt="2025-03-29T15:14:06.529" v="902" actId="171"/>
          <ac:spMkLst>
            <pc:docMk/>
            <pc:sldMk cId="3224550455" sldId="259"/>
            <ac:spMk id="5" creationId="{F7935F3B-F6FC-69C7-B884-6315B6E32A6B}"/>
          </ac:spMkLst>
        </pc:spChg>
        <pc:spChg chg="mod">
          <ac:chgData name="Abby Blocker" userId="165c13a8-f7e3-4d0d-be26-f2cd0141abed" providerId="ADAL" clId="{A74375F1-4181-407D-BF37-26E22F688CA2}" dt="2025-03-29T15:17:01.644" v="1076"/>
          <ac:spMkLst>
            <pc:docMk/>
            <pc:sldMk cId="3224550455" sldId="259"/>
            <ac:spMk id="9" creationId="{2E755FDA-3D81-318D-8232-A3C8A3473666}"/>
          </ac:spMkLst>
        </pc:spChg>
        <pc:spChg chg="mod">
          <ac:chgData name="Abby Blocker" userId="165c13a8-f7e3-4d0d-be26-f2cd0141abed" providerId="ADAL" clId="{A74375F1-4181-407D-BF37-26E22F688CA2}" dt="2025-03-29T15:16:55.708" v="1075" actId="14100"/>
          <ac:spMkLst>
            <pc:docMk/>
            <pc:sldMk cId="3224550455" sldId="259"/>
            <ac:spMk id="10" creationId="{0E0475DA-3C78-2B29-4ABE-95E3290FC26E}"/>
          </ac:spMkLst>
        </pc:spChg>
        <pc:spChg chg="mod">
          <ac:chgData name="Abby Blocker" userId="165c13a8-f7e3-4d0d-be26-f2cd0141abed" providerId="ADAL" clId="{A74375F1-4181-407D-BF37-26E22F688CA2}" dt="2025-03-29T15:16:51.543" v="1074" actId="1076"/>
          <ac:spMkLst>
            <pc:docMk/>
            <pc:sldMk cId="3224550455" sldId="259"/>
            <ac:spMk id="34" creationId="{408229B0-E7E7-6E8F-087C-C45D5B0C84E1}"/>
          </ac:spMkLst>
        </pc:spChg>
        <pc:cxnChg chg="add mod">
          <ac:chgData name="Abby Blocker" userId="165c13a8-f7e3-4d0d-be26-f2cd0141abed" providerId="ADAL" clId="{A74375F1-4181-407D-BF37-26E22F688CA2}" dt="2025-03-29T15:14:21.190" v="905" actId="14100"/>
          <ac:cxnSpMkLst>
            <pc:docMk/>
            <pc:sldMk cId="3224550455" sldId="259"/>
            <ac:cxnSpMk id="3" creationId="{26864CDC-E62D-029F-1814-0FC2D442D6E6}"/>
          </ac:cxnSpMkLst>
        </pc:cxnChg>
      </pc:sldChg>
      <pc:sldChg chg="modSp mod">
        <pc:chgData name="Abby Blocker" userId="165c13a8-f7e3-4d0d-be26-f2cd0141abed" providerId="ADAL" clId="{A74375F1-4181-407D-BF37-26E22F688CA2}" dt="2025-03-29T15:10:01.970" v="353" actId="14100"/>
        <pc:sldMkLst>
          <pc:docMk/>
          <pc:sldMk cId="1531534621" sldId="260"/>
        </pc:sldMkLst>
        <pc:spChg chg="mod">
          <ac:chgData name="Abby Blocker" userId="165c13a8-f7e3-4d0d-be26-f2cd0141abed" providerId="ADAL" clId="{A74375F1-4181-407D-BF37-26E22F688CA2}" dt="2025-03-29T15:09:52.538" v="352" actId="20577"/>
          <ac:spMkLst>
            <pc:docMk/>
            <pc:sldMk cId="1531534621" sldId="260"/>
            <ac:spMk id="3" creationId="{0D045399-ECAB-5615-5F3C-4ECA991D1FEC}"/>
          </ac:spMkLst>
        </pc:spChg>
        <pc:spChg chg="mod">
          <ac:chgData name="Abby Blocker" userId="165c13a8-f7e3-4d0d-be26-f2cd0141abed" providerId="ADAL" clId="{A74375F1-4181-407D-BF37-26E22F688CA2}" dt="2025-03-29T15:10:01.970" v="353" actId="14100"/>
          <ac:spMkLst>
            <pc:docMk/>
            <pc:sldMk cId="1531534621" sldId="260"/>
            <ac:spMk id="5" creationId="{D4E7A87A-026C-1769-7B10-3316C220268F}"/>
          </ac:spMkLst>
        </pc:spChg>
      </pc:sldChg>
      <pc:sldChg chg="del">
        <pc:chgData name="Abby Blocker" userId="165c13a8-f7e3-4d0d-be26-f2cd0141abed" providerId="ADAL" clId="{A74375F1-4181-407D-BF37-26E22F688CA2}" dt="2025-03-29T15:12:09.234" v="587" actId="47"/>
        <pc:sldMkLst>
          <pc:docMk/>
          <pc:sldMk cId="3793934115" sldId="261"/>
        </pc:sldMkLst>
      </pc:sldChg>
      <pc:sldChg chg="addSp delSp modSp mod delAnim modAnim">
        <pc:chgData name="Abby Blocker" userId="165c13a8-f7e3-4d0d-be26-f2cd0141abed" providerId="ADAL" clId="{A74375F1-4181-407D-BF37-26E22F688CA2}" dt="2025-03-29T15:31:19.094" v="2508"/>
        <pc:sldMkLst>
          <pc:docMk/>
          <pc:sldMk cId="414945228" sldId="262"/>
        </pc:sldMkLst>
        <pc:spChg chg="del">
          <ac:chgData name="Abby Blocker" userId="165c13a8-f7e3-4d0d-be26-f2cd0141abed" providerId="ADAL" clId="{A74375F1-4181-407D-BF37-26E22F688CA2}" dt="2025-03-29T15:20:09.547" v="1588" actId="478"/>
          <ac:spMkLst>
            <pc:docMk/>
            <pc:sldMk cId="414945228" sldId="262"/>
            <ac:spMk id="3" creationId="{ED68058C-53B6-3F82-138F-114752557AEE}"/>
          </ac:spMkLst>
        </pc:spChg>
        <pc:spChg chg="mod">
          <ac:chgData name="Abby Blocker" userId="165c13a8-f7e3-4d0d-be26-f2cd0141abed" providerId="ADAL" clId="{A74375F1-4181-407D-BF37-26E22F688CA2}" dt="2025-03-29T15:20:48.315" v="1595" actId="14100"/>
          <ac:spMkLst>
            <pc:docMk/>
            <pc:sldMk cId="414945228" sldId="262"/>
            <ac:spMk id="4" creationId="{DDF1B4EC-37F2-E5CA-BC0E-231A66455FA5}"/>
          </ac:spMkLst>
        </pc:spChg>
        <pc:spChg chg="mod">
          <ac:chgData name="Abby Blocker" userId="165c13a8-f7e3-4d0d-be26-f2cd0141abed" providerId="ADAL" clId="{A74375F1-4181-407D-BF37-26E22F688CA2}" dt="2025-03-29T15:20:06.831" v="1587" actId="20577"/>
          <ac:spMkLst>
            <pc:docMk/>
            <pc:sldMk cId="414945228" sldId="262"/>
            <ac:spMk id="34" creationId="{AB910C10-4156-9FCE-2571-E2230C9EEF40}"/>
          </ac:spMkLst>
        </pc:spChg>
        <pc:picChg chg="add mod">
          <ac:chgData name="Abby Blocker" userId="165c13a8-f7e3-4d0d-be26-f2cd0141abed" providerId="ADAL" clId="{A74375F1-4181-407D-BF37-26E22F688CA2}" dt="2025-03-29T15:31:19.094" v="2508"/>
          <ac:picMkLst>
            <pc:docMk/>
            <pc:sldMk cId="414945228" sldId="262"/>
            <ac:picMk id="7" creationId="{ADD99D71-E623-3145-98C2-C580840CE59F}"/>
          </ac:picMkLst>
        </pc:picChg>
        <pc:cxnChg chg="add mod">
          <ac:chgData name="Abby Blocker" userId="165c13a8-f7e3-4d0d-be26-f2cd0141abed" providerId="ADAL" clId="{A74375F1-4181-407D-BF37-26E22F688CA2}" dt="2025-03-29T15:20:30.583" v="1591" actId="14100"/>
          <ac:cxnSpMkLst>
            <pc:docMk/>
            <pc:sldMk cId="414945228" sldId="262"/>
            <ac:cxnSpMk id="9" creationId="{79681951-9A0A-BC43-3FD3-262009B19E51}"/>
          </ac:cxnSpMkLst>
        </pc:cxnChg>
      </pc:sldChg>
      <pc:sldChg chg="addSp delSp modSp mod">
        <pc:chgData name="Abby Blocker" userId="165c13a8-f7e3-4d0d-be26-f2cd0141abed" providerId="ADAL" clId="{A74375F1-4181-407D-BF37-26E22F688CA2}" dt="2025-03-29T15:31:49.165" v="2510"/>
        <pc:sldMkLst>
          <pc:docMk/>
          <pc:sldMk cId="765175364" sldId="263"/>
        </pc:sldMkLst>
        <pc:spChg chg="mod ord">
          <ac:chgData name="Abby Blocker" userId="165c13a8-f7e3-4d0d-be26-f2cd0141abed" providerId="ADAL" clId="{A74375F1-4181-407D-BF37-26E22F688CA2}" dt="2025-03-29T15:31:49.165" v="2510"/>
          <ac:spMkLst>
            <pc:docMk/>
            <pc:sldMk cId="765175364" sldId="263"/>
            <ac:spMk id="3" creationId="{8D155B24-CC50-10C3-AD6E-1D62124A9A43}"/>
          </ac:spMkLst>
        </pc:spChg>
        <pc:spChg chg="mod ord">
          <ac:chgData name="Abby Blocker" userId="165c13a8-f7e3-4d0d-be26-f2cd0141abed" providerId="ADAL" clId="{A74375F1-4181-407D-BF37-26E22F688CA2}" dt="2025-03-29T15:30:34.742" v="2501" actId="14100"/>
          <ac:spMkLst>
            <pc:docMk/>
            <pc:sldMk cId="765175364" sldId="263"/>
            <ac:spMk id="4" creationId="{3A58796D-68A5-919C-EF88-9BA6E85247FE}"/>
          </ac:spMkLst>
        </pc:spChg>
        <pc:spChg chg="add mod">
          <ac:chgData name="Abby Blocker" userId="165c13a8-f7e3-4d0d-be26-f2cd0141abed" providerId="ADAL" clId="{A74375F1-4181-407D-BF37-26E22F688CA2}" dt="2025-03-29T15:23:26.854" v="2000" actId="207"/>
          <ac:spMkLst>
            <pc:docMk/>
            <pc:sldMk cId="765175364" sldId="263"/>
            <ac:spMk id="9" creationId="{3BD43B5C-7B07-88D7-AA87-55BB19869CEC}"/>
          </ac:spMkLst>
        </pc:spChg>
        <pc:spChg chg="add mod">
          <ac:chgData name="Abby Blocker" userId="165c13a8-f7e3-4d0d-be26-f2cd0141abed" providerId="ADAL" clId="{A74375F1-4181-407D-BF37-26E22F688CA2}" dt="2025-03-29T15:23:25.107" v="1999" actId="207"/>
          <ac:spMkLst>
            <pc:docMk/>
            <pc:sldMk cId="765175364" sldId="263"/>
            <ac:spMk id="10" creationId="{1662424D-BFF5-8E41-D4D7-4F88B8F93E23}"/>
          </ac:spMkLst>
        </pc:spChg>
        <pc:spChg chg="add mod">
          <ac:chgData name="Abby Blocker" userId="165c13a8-f7e3-4d0d-be26-f2cd0141abed" providerId="ADAL" clId="{A74375F1-4181-407D-BF37-26E22F688CA2}" dt="2025-03-29T15:23:33.128" v="2001"/>
          <ac:spMkLst>
            <pc:docMk/>
            <pc:sldMk cId="765175364" sldId="263"/>
            <ac:spMk id="11" creationId="{3DFD1AC2-B51D-ECC3-31F1-E357929786D4}"/>
          </ac:spMkLst>
        </pc:spChg>
        <pc:spChg chg="mod">
          <ac:chgData name="Abby Blocker" userId="165c13a8-f7e3-4d0d-be26-f2cd0141abed" providerId="ADAL" clId="{A74375F1-4181-407D-BF37-26E22F688CA2}" dt="2025-03-29T15:30:15.501" v="2496" actId="20577"/>
          <ac:spMkLst>
            <pc:docMk/>
            <pc:sldMk cId="765175364" sldId="263"/>
            <ac:spMk id="34" creationId="{ADD24D7D-0537-B78C-A0D5-4EF6CF9B0205}"/>
          </ac:spMkLst>
        </pc:spChg>
        <pc:picChg chg="add mod ord">
          <ac:chgData name="Abby Blocker" userId="165c13a8-f7e3-4d0d-be26-f2cd0141abed" providerId="ADAL" clId="{A74375F1-4181-407D-BF37-26E22F688CA2}" dt="2025-03-29T15:23:13.371" v="1997" actId="166"/>
          <ac:picMkLst>
            <pc:docMk/>
            <pc:sldMk cId="765175364" sldId="263"/>
            <ac:picMk id="7" creationId="{CC9E96F1-78F2-0F09-CDFC-3243885DEEA1}"/>
          </ac:picMkLst>
        </pc:picChg>
        <pc:picChg chg="add del mod">
          <ac:chgData name="Abby Blocker" userId="165c13a8-f7e3-4d0d-be26-f2cd0141abed" providerId="ADAL" clId="{A74375F1-4181-407D-BF37-26E22F688CA2}" dt="2025-03-29T15:23:53.357" v="2004" actId="478"/>
          <ac:picMkLst>
            <pc:docMk/>
            <pc:sldMk cId="765175364" sldId="263"/>
            <ac:picMk id="12" creationId="{4777E508-B26F-2109-8272-DAB66768A37D}"/>
          </ac:picMkLst>
        </pc:picChg>
        <pc:picChg chg="ord">
          <ac:chgData name="Abby Blocker" userId="165c13a8-f7e3-4d0d-be26-f2cd0141abed" providerId="ADAL" clId="{A74375F1-4181-407D-BF37-26E22F688CA2}" dt="2025-03-29T15:23:59.625" v="2006" actId="166"/>
          <ac:picMkLst>
            <pc:docMk/>
            <pc:sldMk cId="765175364" sldId="263"/>
            <ac:picMk id="33" creationId="{EC147727-809E-C668-9AAB-39818EE65077}"/>
          </ac:picMkLst>
        </pc:picChg>
      </pc:sldChg>
      <pc:sldChg chg="del">
        <pc:chgData name="Abby Blocker" userId="165c13a8-f7e3-4d0d-be26-f2cd0141abed" providerId="ADAL" clId="{A74375F1-4181-407D-BF37-26E22F688CA2}" dt="2025-03-29T15:35:49.203" v="3029" actId="47"/>
        <pc:sldMkLst>
          <pc:docMk/>
          <pc:sldMk cId="1477807512" sldId="264"/>
        </pc:sldMkLst>
      </pc:sldChg>
      <pc:sldChg chg="del">
        <pc:chgData name="Abby Blocker" userId="165c13a8-f7e3-4d0d-be26-f2cd0141abed" providerId="ADAL" clId="{A74375F1-4181-407D-BF37-26E22F688CA2}" dt="2025-03-29T15:35:51.657" v="3030" actId="47"/>
        <pc:sldMkLst>
          <pc:docMk/>
          <pc:sldMk cId="244116884" sldId="265"/>
        </pc:sldMkLst>
      </pc:sldChg>
      <pc:sldChg chg="modSp mod">
        <pc:chgData name="Abby Blocker" userId="165c13a8-f7e3-4d0d-be26-f2cd0141abed" providerId="ADAL" clId="{A74375F1-4181-407D-BF37-26E22F688CA2}" dt="2025-03-29T15:15:16.936" v="1021" actId="14100"/>
        <pc:sldMkLst>
          <pc:docMk/>
          <pc:sldMk cId="1117322693" sldId="266"/>
        </pc:sldMkLst>
        <pc:spChg chg="mod">
          <ac:chgData name="Abby Blocker" userId="165c13a8-f7e3-4d0d-be26-f2cd0141abed" providerId="ADAL" clId="{A74375F1-4181-407D-BF37-26E22F688CA2}" dt="2025-03-29T15:15:16.936" v="1021" actId="14100"/>
          <ac:spMkLst>
            <pc:docMk/>
            <pc:sldMk cId="1117322693" sldId="266"/>
            <ac:spMk id="10" creationId="{86834514-2284-B696-E1B7-49D881078382}"/>
          </ac:spMkLst>
        </pc:spChg>
        <pc:spChg chg="mod">
          <ac:chgData name="Abby Blocker" userId="165c13a8-f7e3-4d0d-be26-f2cd0141abed" providerId="ADAL" clId="{A74375F1-4181-407D-BF37-26E22F688CA2}" dt="2025-03-29T15:15:07.902" v="1019" actId="20577"/>
          <ac:spMkLst>
            <pc:docMk/>
            <pc:sldMk cId="1117322693" sldId="266"/>
            <ac:spMk id="34" creationId="{8EAE568E-702A-D663-FDF2-9C27AF76ACCC}"/>
          </ac:spMkLst>
        </pc:spChg>
        <pc:cxnChg chg="mod">
          <ac:chgData name="Abby Blocker" userId="165c13a8-f7e3-4d0d-be26-f2cd0141abed" providerId="ADAL" clId="{A74375F1-4181-407D-BF37-26E22F688CA2}" dt="2025-03-29T15:15:13.452" v="1020" actId="14100"/>
          <ac:cxnSpMkLst>
            <pc:docMk/>
            <pc:sldMk cId="1117322693" sldId="266"/>
            <ac:cxnSpMk id="4" creationId="{754DF2AB-CF8B-ABE9-AF1D-BE7776BA550E}"/>
          </ac:cxnSpMkLst>
        </pc:cxnChg>
      </pc:sldChg>
      <pc:sldChg chg="delSp modSp mod">
        <pc:chgData name="Abby Blocker" userId="165c13a8-f7e3-4d0d-be26-f2cd0141abed" providerId="ADAL" clId="{A74375F1-4181-407D-BF37-26E22F688CA2}" dt="2025-03-29T15:15:55.092" v="1027" actId="14100"/>
        <pc:sldMkLst>
          <pc:docMk/>
          <pc:sldMk cId="3424749917" sldId="267"/>
        </pc:sldMkLst>
        <pc:spChg chg="mod">
          <ac:chgData name="Abby Blocker" userId="165c13a8-f7e3-4d0d-be26-f2cd0141abed" providerId="ADAL" clId="{A74375F1-4181-407D-BF37-26E22F688CA2}" dt="2025-03-29T15:15:55.092" v="1027" actId="14100"/>
          <ac:spMkLst>
            <pc:docMk/>
            <pc:sldMk cId="3424749917" sldId="267"/>
            <ac:spMk id="17" creationId="{D748F7F7-4DAF-1504-4331-AC815EDCE059}"/>
          </ac:spMkLst>
        </pc:spChg>
        <pc:spChg chg="del">
          <ac:chgData name="Abby Blocker" userId="165c13a8-f7e3-4d0d-be26-f2cd0141abed" providerId="ADAL" clId="{A74375F1-4181-407D-BF37-26E22F688CA2}" dt="2025-03-29T15:15:51.108" v="1026" actId="478"/>
          <ac:spMkLst>
            <pc:docMk/>
            <pc:sldMk cId="3424749917" sldId="267"/>
            <ac:spMk id="34" creationId="{6CB191BE-0D30-9CFB-C0B7-1D1D1C12D251}"/>
          </ac:spMkLst>
        </pc:spChg>
      </pc:sldChg>
      <pc:sldChg chg="delSp modSp mod">
        <pc:chgData name="Abby Blocker" userId="165c13a8-f7e3-4d0d-be26-f2cd0141abed" providerId="ADAL" clId="{A74375F1-4181-407D-BF37-26E22F688CA2}" dt="2025-03-29T15:16:07.130" v="1030" actId="14100"/>
        <pc:sldMkLst>
          <pc:docMk/>
          <pc:sldMk cId="139509652" sldId="268"/>
        </pc:sldMkLst>
        <pc:spChg chg="mod">
          <ac:chgData name="Abby Blocker" userId="165c13a8-f7e3-4d0d-be26-f2cd0141abed" providerId="ADAL" clId="{A74375F1-4181-407D-BF37-26E22F688CA2}" dt="2025-03-29T15:16:07.130" v="1030" actId="14100"/>
          <ac:spMkLst>
            <pc:docMk/>
            <pc:sldMk cId="139509652" sldId="268"/>
            <ac:spMk id="14" creationId="{C3FAC94F-0990-6970-F5F6-95555A67CA53}"/>
          </ac:spMkLst>
        </pc:spChg>
        <pc:spChg chg="del">
          <ac:chgData name="Abby Blocker" userId="165c13a8-f7e3-4d0d-be26-f2cd0141abed" providerId="ADAL" clId="{A74375F1-4181-407D-BF37-26E22F688CA2}" dt="2025-03-29T15:16:02.497" v="1029" actId="478"/>
          <ac:spMkLst>
            <pc:docMk/>
            <pc:sldMk cId="139509652" sldId="268"/>
            <ac:spMk id="34" creationId="{68EA090E-D5BC-947F-C8D7-2441D4D4A6A7}"/>
          </ac:spMkLst>
        </pc:spChg>
      </pc:sldChg>
      <pc:sldChg chg="delSp modSp mod">
        <pc:chgData name="Abby Blocker" userId="165c13a8-f7e3-4d0d-be26-f2cd0141abed" providerId="ADAL" clId="{A74375F1-4181-407D-BF37-26E22F688CA2}" dt="2025-03-29T15:16:32.769" v="1038" actId="14100"/>
        <pc:sldMkLst>
          <pc:docMk/>
          <pc:sldMk cId="1423909216" sldId="269"/>
        </pc:sldMkLst>
        <pc:spChg chg="mod">
          <ac:chgData name="Abby Blocker" userId="165c13a8-f7e3-4d0d-be26-f2cd0141abed" providerId="ADAL" clId="{A74375F1-4181-407D-BF37-26E22F688CA2}" dt="2025-03-29T15:16:32.769" v="1038" actId="14100"/>
          <ac:spMkLst>
            <pc:docMk/>
            <pc:sldMk cId="1423909216" sldId="269"/>
            <ac:spMk id="14" creationId="{E75570EA-F3AA-2EE1-70CB-D70C9732566D}"/>
          </ac:spMkLst>
        </pc:spChg>
        <pc:spChg chg="del">
          <ac:chgData name="Abby Blocker" userId="165c13a8-f7e3-4d0d-be26-f2cd0141abed" providerId="ADAL" clId="{A74375F1-4181-407D-BF37-26E22F688CA2}" dt="2025-03-29T15:16:29.350" v="1037" actId="478"/>
          <ac:spMkLst>
            <pc:docMk/>
            <pc:sldMk cId="1423909216" sldId="269"/>
            <ac:spMk id="34" creationId="{4E896CEC-5E57-515B-3E43-2A9BF3E56810}"/>
          </ac:spMkLst>
        </pc:spChg>
      </pc:sldChg>
      <pc:sldChg chg="addSp delSp modSp mod addAnim delAnim">
        <pc:chgData name="Abby Blocker" userId="165c13a8-f7e3-4d0d-be26-f2cd0141abed" providerId="ADAL" clId="{A74375F1-4181-407D-BF37-26E22F688CA2}" dt="2025-03-29T15:16:21.041" v="1035" actId="14100"/>
        <pc:sldMkLst>
          <pc:docMk/>
          <pc:sldMk cId="1400021424" sldId="270"/>
        </pc:sldMkLst>
        <pc:spChg chg="add del mod">
          <ac:chgData name="Abby Blocker" userId="165c13a8-f7e3-4d0d-be26-f2cd0141abed" providerId="ADAL" clId="{A74375F1-4181-407D-BF37-26E22F688CA2}" dt="2025-03-29T15:16:21.041" v="1035" actId="14100"/>
          <ac:spMkLst>
            <pc:docMk/>
            <pc:sldMk cId="1400021424" sldId="270"/>
            <ac:spMk id="11" creationId="{542724A2-A6DB-8ECF-7CE5-11648AC69AAB}"/>
          </ac:spMkLst>
        </pc:spChg>
        <pc:spChg chg="add del">
          <ac:chgData name="Abby Blocker" userId="165c13a8-f7e3-4d0d-be26-f2cd0141abed" providerId="ADAL" clId="{A74375F1-4181-407D-BF37-26E22F688CA2}" dt="2025-03-29T15:16:18.262" v="1034" actId="478"/>
          <ac:spMkLst>
            <pc:docMk/>
            <pc:sldMk cId="1400021424" sldId="270"/>
            <ac:spMk id="34" creationId="{2D5CDEC7-4BAE-3A10-A25A-29E679058757}"/>
          </ac:spMkLst>
        </pc:spChg>
        <pc:cxnChg chg="add del">
          <ac:chgData name="Abby Blocker" userId="165c13a8-f7e3-4d0d-be26-f2cd0141abed" providerId="ADAL" clId="{A74375F1-4181-407D-BF37-26E22F688CA2}" dt="2025-03-29T15:16:15.505" v="1033" actId="478"/>
          <ac:cxnSpMkLst>
            <pc:docMk/>
            <pc:sldMk cId="1400021424" sldId="270"/>
            <ac:cxnSpMk id="3" creationId="{B41DE3DB-C5EB-595B-E0DC-0023807C6AA1}"/>
          </ac:cxnSpMkLst>
        </pc:cxnChg>
      </pc:sldChg>
      <pc:sldChg chg="modSp mod">
        <pc:chgData name="Abby Blocker" userId="165c13a8-f7e3-4d0d-be26-f2cd0141abed" providerId="ADAL" clId="{A74375F1-4181-407D-BF37-26E22F688CA2}" dt="2025-03-29T15:18:10.815" v="1339" actId="14100"/>
        <pc:sldMkLst>
          <pc:docMk/>
          <pc:sldMk cId="4148818719" sldId="271"/>
        </pc:sldMkLst>
        <pc:spChg chg="mod">
          <ac:chgData name="Abby Blocker" userId="165c13a8-f7e3-4d0d-be26-f2cd0141abed" providerId="ADAL" clId="{A74375F1-4181-407D-BF37-26E22F688CA2}" dt="2025-03-29T15:18:10.815" v="1339" actId="14100"/>
          <ac:spMkLst>
            <pc:docMk/>
            <pc:sldMk cId="4148818719" sldId="271"/>
            <ac:spMk id="5" creationId="{1E27B107-638A-426C-AA9E-1B6285A150CE}"/>
          </ac:spMkLst>
        </pc:spChg>
        <pc:spChg chg="mod">
          <ac:chgData name="Abby Blocker" userId="165c13a8-f7e3-4d0d-be26-f2cd0141abed" providerId="ADAL" clId="{A74375F1-4181-407D-BF37-26E22F688CA2}" dt="2025-03-29T15:18:06.900" v="1338" actId="20577"/>
          <ac:spMkLst>
            <pc:docMk/>
            <pc:sldMk cId="4148818719" sldId="271"/>
            <ac:spMk id="34" creationId="{58A5AC2F-D789-7DF7-A5C2-946BF47BD670}"/>
          </ac:spMkLst>
        </pc:spChg>
      </pc:sldChg>
      <pc:sldChg chg="del">
        <pc:chgData name="Abby Blocker" userId="165c13a8-f7e3-4d0d-be26-f2cd0141abed" providerId="ADAL" clId="{A74375F1-4181-407D-BF37-26E22F688CA2}" dt="2025-03-29T15:35:54.748" v="3031" actId="47"/>
        <pc:sldMkLst>
          <pc:docMk/>
          <pc:sldMk cId="2501498394" sldId="272"/>
        </pc:sldMkLst>
      </pc:sldChg>
      <pc:sldChg chg="modSp mod">
        <pc:chgData name="Abby Blocker" userId="165c13a8-f7e3-4d0d-be26-f2cd0141abed" providerId="ADAL" clId="{A74375F1-4181-407D-BF37-26E22F688CA2}" dt="2025-03-29T15:36:24.447" v="3092" actId="14100"/>
        <pc:sldMkLst>
          <pc:docMk/>
          <pc:sldMk cId="1781698773" sldId="273"/>
        </pc:sldMkLst>
        <pc:spChg chg="mod">
          <ac:chgData name="Abby Blocker" userId="165c13a8-f7e3-4d0d-be26-f2cd0141abed" providerId="ADAL" clId="{A74375F1-4181-407D-BF37-26E22F688CA2}" dt="2025-03-29T15:36:24.447" v="3092" actId="14100"/>
          <ac:spMkLst>
            <pc:docMk/>
            <pc:sldMk cId="1781698773" sldId="273"/>
            <ac:spMk id="14" creationId="{A61EDEB1-961B-85A6-9D47-0829C9F1C965}"/>
          </ac:spMkLst>
        </pc:spChg>
        <pc:spChg chg="mod">
          <ac:chgData name="Abby Blocker" userId="165c13a8-f7e3-4d0d-be26-f2cd0141abed" providerId="ADAL" clId="{A74375F1-4181-407D-BF37-26E22F688CA2}" dt="2025-03-29T15:36:12.237" v="3090" actId="20577"/>
          <ac:spMkLst>
            <pc:docMk/>
            <pc:sldMk cId="1781698773" sldId="273"/>
            <ac:spMk id="34" creationId="{942D8A2E-02E5-A6D1-1BA2-B5BE0A30C9AD}"/>
          </ac:spMkLst>
        </pc:spChg>
        <pc:cxnChg chg="mod">
          <ac:chgData name="Abby Blocker" userId="165c13a8-f7e3-4d0d-be26-f2cd0141abed" providerId="ADAL" clId="{A74375F1-4181-407D-BF37-26E22F688CA2}" dt="2025-03-29T15:36:17.047" v="3091" actId="14100"/>
          <ac:cxnSpMkLst>
            <pc:docMk/>
            <pc:sldMk cId="1781698773" sldId="273"/>
            <ac:cxnSpMk id="10" creationId="{2A2ACEAE-0E00-B9C5-1B80-951D318465F4}"/>
          </ac:cxnSpMkLst>
        </pc:cxnChg>
      </pc:sldChg>
      <pc:sldChg chg="modSp mod">
        <pc:chgData name="Abby Blocker" userId="165c13a8-f7e3-4d0d-be26-f2cd0141abed" providerId="ADAL" clId="{A74375F1-4181-407D-BF37-26E22F688CA2}" dt="2025-03-29T15:36:57.853" v="3142" actId="14100"/>
        <pc:sldMkLst>
          <pc:docMk/>
          <pc:sldMk cId="3937545006" sldId="274"/>
        </pc:sldMkLst>
        <pc:spChg chg="mod">
          <ac:chgData name="Abby Blocker" userId="165c13a8-f7e3-4d0d-be26-f2cd0141abed" providerId="ADAL" clId="{A74375F1-4181-407D-BF37-26E22F688CA2}" dt="2025-03-29T15:36:57.853" v="3142" actId="14100"/>
          <ac:spMkLst>
            <pc:docMk/>
            <pc:sldMk cId="3937545006" sldId="274"/>
            <ac:spMk id="16" creationId="{D772EEF7-7FB9-D5E7-92A3-A4EBAEB20ACB}"/>
          </ac:spMkLst>
        </pc:spChg>
        <pc:spChg chg="mod">
          <ac:chgData name="Abby Blocker" userId="165c13a8-f7e3-4d0d-be26-f2cd0141abed" providerId="ADAL" clId="{A74375F1-4181-407D-BF37-26E22F688CA2}" dt="2025-03-29T15:36:53.129" v="3141" actId="1076"/>
          <ac:spMkLst>
            <pc:docMk/>
            <pc:sldMk cId="3937545006" sldId="274"/>
            <ac:spMk id="34" creationId="{8C75417B-C597-859B-84F6-760925BFF834}"/>
          </ac:spMkLst>
        </pc:spChg>
      </pc:sldChg>
      <pc:sldChg chg="addSp modSp mod">
        <pc:chgData name="Abby Blocker" userId="165c13a8-f7e3-4d0d-be26-f2cd0141abed" providerId="ADAL" clId="{A74375F1-4181-407D-BF37-26E22F688CA2}" dt="2025-03-29T15:38:01.464" v="3246" actId="14100"/>
        <pc:sldMkLst>
          <pc:docMk/>
          <pc:sldMk cId="1576456222" sldId="275"/>
        </pc:sldMkLst>
        <pc:spChg chg="mod">
          <ac:chgData name="Abby Blocker" userId="165c13a8-f7e3-4d0d-be26-f2cd0141abed" providerId="ADAL" clId="{A74375F1-4181-407D-BF37-26E22F688CA2}" dt="2025-03-29T15:37:24.732" v="3234" actId="1076"/>
          <ac:spMkLst>
            <pc:docMk/>
            <pc:sldMk cId="1576456222" sldId="275"/>
            <ac:spMk id="9" creationId="{A2458CFD-09C4-5A94-96C3-C2E58ADAD9AF}"/>
          </ac:spMkLst>
        </pc:spChg>
        <pc:spChg chg="ord">
          <ac:chgData name="Abby Blocker" userId="165c13a8-f7e3-4d0d-be26-f2cd0141abed" providerId="ADAL" clId="{A74375F1-4181-407D-BF37-26E22F688CA2}" dt="2025-03-29T15:37:56.691" v="3244" actId="166"/>
          <ac:spMkLst>
            <pc:docMk/>
            <pc:sldMk cId="1576456222" sldId="275"/>
            <ac:spMk id="10" creationId="{1D8DBAEF-C3D1-A7B1-B2D3-86B5713D7FFC}"/>
          </ac:spMkLst>
        </pc:spChg>
        <pc:spChg chg="mod ord">
          <ac:chgData name="Abby Blocker" userId="165c13a8-f7e3-4d0d-be26-f2cd0141abed" providerId="ADAL" clId="{A74375F1-4181-407D-BF37-26E22F688CA2}" dt="2025-03-29T15:38:01.464" v="3246" actId="14100"/>
          <ac:spMkLst>
            <pc:docMk/>
            <pc:sldMk cId="1576456222" sldId="275"/>
            <ac:spMk id="11" creationId="{79427E1A-4A91-F3BF-0530-40EBE9600E0A}"/>
          </ac:spMkLst>
        </pc:spChg>
        <pc:picChg chg="add mod">
          <ac:chgData name="Abby Blocker" userId="165c13a8-f7e3-4d0d-be26-f2cd0141abed" providerId="ADAL" clId="{A74375F1-4181-407D-BF37-26E22F688CA2}" dt="2025-03-29T15:37:47.719" v="3241" actId="14100"/>
          <ac:picMkLst>
            <pc:docMk/>
            <pc:sldMk cId="1576456222" sldId="275"/>
            <ac:picMk id="2" creationId="{C260B6F3-A65E-32CD-E60B-A2E31531A3A4}"/>
          </ac:picMkLst>
        </pc:picChg>
      </pc:sldChg>
      <pc:sldChg chg="modSp mod">
        <pc:chgData name="Abby Blocker" userId="165c13a8-f7e3-4d0d-be26-f2cd0141abed" providerId="ADAL" clId="{A74375F1-4181-407D-BF37-26E22F688CA2}" dt="2025-03-29T15:38:53.936" v="3439" actId="1076"/>
        <pc:sldMkLst>
          <pc:docMk/>
          <pc:sldMk cId="3979648103" sldId="276"/>
        </pc:sldMkLst>
        <pc:spChg chg="mod">
          <ac:chgData name="Abby Blocker" userId="165c13a8-f7e3-4d0d-be26-f2cd0141abed" providerId="ADAL" clId="{A74375F1-4181-407D-BF37-26E22F688CA2}" dt="2025-03-29T15:38:53.936" v="3439" actId="1076"/>
          <ac:spMkLst>
            <pc:docMk/>
            <pc:sldMk cId="3979648103" sldId="276"/>
            <ac:spMk id="2" creationId="{C87D53C5-17FE-0669-D3A5-A74C527DAAEE}"/>
          </ac:spMkLst>
        </pc:spChg>
      </pc:sldChg>
      <pc:sldChg chg="modSp add mod ord">
        <pc:chgData name="Abby Blocker" userId="165c13a8-f7e3-4d0d-be26-f2cd0141abed" providerId="ADAL" clId="{A74375F1-4181-407D-BF37-26E22F688CA2}" dt="2025-03-29T15:37:32.199" v="3236" actId="14100"/>
        <pc:sldMkLst>
          <pc:docMk/>
          <pc:sldMk cId="943671004" sldId="277"/>
        </pc:sldMkLst>
        <pc:spChg chg="ord">
          <ac:chgData name="Abby Blocker" userId="165c13a8-f7e3-4d0d-be26-f2cd0141abed" providerId="ADAL" clId="{A74375F1-4181-407D-BF37-26E22F688CA2}" dt="2025-03-29T15:31:00.358" v="2506" actId="166"/>
          <ac:spMkLst>
            <pc:docMk/>
            <pc:sldMk cId="943671004" sldId="277"/>
            <ac:spMk id="3" creationId="{75CBF078-CCF3-703E-EF8E-235DC3737E0E}"/>
          </ac:spMkLst>
        </pc:spChg>
        <pc:spChg chg="mod">
          <ac:chgData name="Abby Blocker" userId="165c13a8-f7e3-4d0d-be26-f2cd0141abed" providerId="ADAL" clId="{A74375F1-4181-407D-BF37-26E22F688CA2}" dt="2025-03-29T15:37:32.199" v="3236" actId="14100"/>
          <ac:spMkLst>
            <pc:docMk/>
            <pc:sldMk cId="943671004" sldId="277"/>
            <ac:spMk id="4" creationId="{F6AAE117-83FF-18B1-377C-92BFB7800873}"/>
          </ac:spMkLst>
        </pc:spChg>
      </pc:sldChg>
      <pc:sldChg chg="addSp delSp modSp add mod delAnim modAnim">
        <pc:chgData name="Abby Blocker" userId="165c13a8-f7e3-4d0d-be26-f2cd0141abed" providerId="ADAL" clId="{A74375F1-4181-407D-BF37-26E22F688CA2}" dt="2025-03-29T15:33:52.368" v="2776"/>
        <pc:sldMkLst>
          <pc:docMk/>
          <pc:sldMk cId="3484630482" sldId="278"/>
        </pc:sldMkLst>
        <pc:spChg chg="del">
          <ac:chgData name="Abby Blocker" userId="165c13a8-f7e3-4d0d-be26-f2cd0141abed" providerId="ADAL" clId="{A74375F1-4181-407D-BF37-26E22F688CA2}" dt="2025-03-29T15:33:24.232" v="2772" actId="478"/>
          <ac:spMkLst>
            <pc:docMk/>
            <pc:sldMk cId="3484630482" sldId="278"/>
            <ac:spMk id="3" creationId="{BD22BEC0-8BF4-912F-8B18-3C3D77013E34}"/>
          </ac:spMkLst>
        </pc:spChg>
        <pc:spChg chg="mod">
          <ac:chgData name="Abby Blocker" userId="165c13a8-f7e3-4d0d-be26-f2cd0141abed" providerId="ADAL" clId="{A74375F1-4181-407D-BF37-26E22F688CA2}" dt="2025-03-29T15:33:27.948" v="2773" actId="14100"/>
          <ac:spMkLst>
            <pc:docMk/>
            <pc:sldMk cId="3484630482" sldId="278"/>
            <ac:spMk id="4" creationId="{10869C5B-E05F-A796-D60E-CE979D5500AA}"/>
          </ac:spMkLst>
        </pc:spChg>
        <pc:spChg chg="mod">
          <ac:chgData name="Abby Blocker" userId="165c13a8-f7e3-4d0d-be26-f2cd0141abed" providerId="ADAL" clId="{A74375F1-4181-407D-BF37-26E22F688CA2}" dt="2025-03-29T15:32:56.455" v="2763" actId="1076"/>
          <ac:spMkLst>
            <pc:docMk/>
            <pc:sldMk cId="3484630482" sldId="278"/>
            <ac:spMk id="34" creationId="{2EB806C5-1DD8-D48E-FEDC-757B9EC8323E}"/>
          </ac:spMkLst>
        </pc:spChg>
        <pc:picChg chg="mod ord">
          <ac:chgData name="Abby Blocker" userId="165c13a8-f7e3-4d0d-be26-f2cd0141abed" providerId="ADAL" clId="{A74375F1-4181-407D-BF37-26E22F688CA2}" dt="2025-03-29T15:33:52.368" v="2776"/>
          <ac:picMkLst>
            <pc:docMk/>
            <pc:sldMk cId="3484630482" sldId="278"/>
            <ac:picMk id="33" creationId="{488510C0-1274-89B2-FD2C-3E775BC678C1}"/>
          </ac:picMkLst>
        </pc:picChg>
        <pc:cxnChg chg="add mod">
          <ac:chgData name="Abby Blocker" userId="165c13a8-f7e3-4d0d-be26-f2cd0141abed" providerId="ADAL" clId="{A74375F1-4181-407D-BF37-26E22F688CA2}" dt="2025-03-29T15:33:11.455" v="2769" actId="14100"/>
          <ac:cxnSpMkLst>
            <pc:docMk/>
            <pc:sldMk cId="3484630482" sldId="278"/>
            <ac:cxnSpMk id="5" creationId="{A50034EB-7323-CC2E-0395-48D6E0A05768}"/>
          </ac:cxnSpMkLst>
        </pc:cxnChg>
      </pc:sldChg>
      <pc:sldChg chg="addSp delSp modSp add mod addAnim delAnim">
        <pc:chgData name="Abby Blocker" userId="165c13a8-f7e3-4d0d-be26-f2cd0141abed" providerId="ADAL" clId="{A74375F1-4181-407D-BF37-26E22F688CA2}" dt="2025-03-29T15:35:38.088" v="3028"/>
        <pc:sldMkLst>
          <pc:docMk/>
          <pc:sldMk cId="1453599184" sldId="279"/>
        </pc:sldMkLst>
        <pc:spChg chg="mod ord">
          <ac:chgData name="Abby Blocker" userId="165c13a8-f7e3-4d0d-be26-f2cd0141abed" providerId="ADAL" clId="{A74375F1-4181-407D-BF37-26E22F688CA2}" dt="2025-03-29T15:35:30.899" v="3027" actId="14100"/>
          <ac:spMkLst>
            <pc:docMk/>
            <pc:sldMk cId="1453599184" sldId="279"/>
            <ac:spMk id="4" creationId="{4E3153A8-4FD3-BD59-9614-78FBE09EE71C}"/>
          </ac:spMkLst>
        </pc:spChg>
        <pc:spChg chg="mod">
          <ac:chgData name="Abby Blocker" userId="165c13a8-f7e3-4d0d-be26-f2cd0141abed" providerId="ADAL" clId="{A74375F1-4181-407D-BF37-26E22F688CA2}" dt="2025-03-29T15:35:25.255" v="3025" actId="1076"/>
          <ac:spMkLst>
            <pc:docMk/>
            <pc:sldMk cId="1453599184" sldId="279"/>
            <ac:spMk id="34" creationId="{517C811E-F60E-60ED-F4A3-F4C6C4C68F68}"/>
          </ac:spMkLst>
        </pc:spChg>
        <pc:picChg chg="add mod">
          <ac:chgData name="Abby Blocker" userId="165c13a8-f7e3-4d0d-be26-f2cd0141abed" providerId="ADAL" clId="{A74375F1-4181-407D-BF37-26E22F688CA2}" dt="2025-03-29T15:35:38.088" v="3028"/>
          <ac:picMkLst>
            <pc:docMk/>
            <pc:sldMk cId="1453599184" sldId="279"/>
            <ac:picMk id="11" creationId="{26167EE1-5D42-1F36-9AF3-E119366F1D05}"/>
          </ac:picMkLst>
        </pc:picChg>
        <pc:cxnChg chg="add del mod ord">
          <ac:chgData name="Abby Blocker" userId="165c13a8-f7e3-4d0d-be26-f2cd0141abed" providerId="ADAL" clId="{A74375F1-4181-407D-BF37-26E22F688CA2}" dt="2025-03-29T15:35:28.019" v="3026" actId="14100"/>
          <ac:cxnSpMkLst>
            <pc:docMk/>
            <pc:sldMk cId="1453599184" sldId="279"/>
            <ac:cxnSpMk id="5" creationId="{1E6E7EFC-F9C6-634C-7210-0E104629E38A}"/>
          </ac:cxnSpMkLst>
        </pc:cxnChg>
      </pc:sldChg>
      <pc:sldChg chg="add del">
        <pc:chgData name="Abby Blocker" userId="165c13a8-f7e3-4d0d-be26-f2cd0141abed" providerId="ADAL" clId="{A74375F1-4181-407D-BF37-26E22F688CA2}" dt="2025-03-29T15:34:25.787" v="2784"/>
        <pc:sldMkLst>
          <pc:docMk/>
          <pc:sldMk cId="1289715988" sldId="28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6A9F0-6C51-14D9-D363-DA83685373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FAB87A-DCB1-636F-BC7A-7971272B4A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BBFF8-865D-9CAF-7486-782398C54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2D72E-CC48-4EFD-AA34-BA94A0D90130}" type="datetimeFigureOut">
              <a:rPr lang="en-ZA" smtClean="0"/>
              <a:t>2025/03/29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8E3AD-A570-37D9-4C7F-456B2558B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3EA08-BD53-6D68-1728-9AB16DF55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86195-CB1C-4C73-BDF4-CB15E0661DA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86333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7FEFB-B66D-3AA5-EAF9-4DAB62234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1683F1-4644-589A-28F3-E75D8F7B8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8EA25-B03B-7550-5BD1-AB54E037F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2D72E-CC48-4EFD-AA34-BA94A0D90130}" type="datetimeFigureOut">
              <a:rPr lang="en-ZA" smtClean="0"/>
              <a:t>2025/03/29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456D8-7DFB-3027-2030-7E5A4E878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3AB65-7D0B-0C33-9B30-320CEAC3A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86195-CB1C-4C73-BDF4-CB15E0661DA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62201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764237-9300-3264-8D5C-AB15F9DD17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10190E-8BC8-E62E-45DC-CB58B35B5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24B4C-0A4F-4712-3E8A-9665AF6A7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2D72E-CC48-4EFD-AA34-BA94A0D90130}" type="datetimeFigureOut">
              <a:rPr lang="en-ZA" smtClean="0"/>
              <a:t>2025/03/29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C5B22-27BA-A0DF-61BA-62817AF54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4E3EB-A2FA-0B6F-FB6C-2FD49EC7B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86195-CB1C-4C73-BDF4-CB15E0661DA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39974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45910-9399-4808-9C03-32440EA51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D915A-8379-259D-515A-4C8896041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36086-640C-B816-82C3-FA8A98869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2D72E-CC48-4EFD-AA34-BA94A0D90130}" type="datetimeFigureOut">
              <a:rPr lang="en-ZA" smtClean="0"/>
              <a:t>2025/03/29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A05E2-B543-817B-4750-0C32A6FF0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BD36C-9653-D453-E553-ED5E2DF92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86195-CB1C-4C73-BDF4-CB15E0661DA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36234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1B9AB-45D8-C316-36BB-D90ECFB67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066AA-B156-98F5-2B0F-C039E4569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0B641-E500-A51C-BFA8-1BEBEBAB0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2D72E-CC48-4EFD-AA34-BA94A0D90130}" type="datetimeFigureOut">
              <a:rPr lang="en-ZA" smtClean="0"/>
              <a:t>2025/03/29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8EED1-E000-6513-3189-75BE88A36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47B05-D4EC-F2FE-9E5C-2C7C52F0B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86195-CB1C-4C73-BDF4-CB15E0661DA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78918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C4CAA-8263-1C30-CEAC-0A7BE4D85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ADD7-B696-CDA8-C7FE-E0B09F167F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8029C-571F-CF0D-49CE-5A301AC354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281AC0-CFB4-52B6-A83F-469530E43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2D72E-CC48-4EFD-AA34-BA94A0D90130}" type="datetimeFigureOut">
              <a:rPr lang="en-ZA" smtClean="0"/>
              <a:t>2025/03/29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288C65-EFB1-9AA9-EEBC-C712B4819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3CE815-1436-0343-4B4A-F665C6DB9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86195-CB1C-4C73-BDF4-CB15E0661DA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03024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25AEF-9451-A03A-1E74-AD6B66B53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A9DDD-44FA-4F02-BB73-A6A98C558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238045-D620-38E0-8CB0-FD85BDCF0A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59FA27-ADB1-4765-BF2C-590BB4C56F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EB1FD4-2C75-01BF-1188-9A7171CED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26E500-8A98-2DE9-CE95-6CA40A974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2D72E-CC48-4EFD-AA34-BA94A0D90130}" type="datetimeFigureOut">
              <a:rPr lang="en-ZA" smtClean="0"/>
              <a:t>2025/03/29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156A80-46B1-7643-EE09-125093E66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491A9D-D83C-C3CB-7876-576C993F2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86195-CB1C-4C73-BDF4-CB15E0661DA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51230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09919-61D3-EAF1-C4F1-F961A1517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A588BD-8685-A01D-BEF5-752F9E81D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2D72E-CC48-4EFD-AA34-BA94A0D90130}" type="datetimeFigureOut">
              <a:rPr lang="en-ZA" smtClean="0"/>
              <a:t>2025/03/29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FD1B5-2C08-3CC8-95C6-D90ECB860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BDEB97-0F8E-532B-F1FF-500B78E8A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86195-CB1C-4C73-BDF4-CB15E0661DA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19990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90F4F7-5A72-1BE7-6BD0-3415AAFD4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2D72E-CC48-4EFD-AA34-BA94A0D90130}" type="datetimeFigureOut">
              <a:rPr lang="en-ZA" smtClean="0"/>
              <a:t>2025/03/29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E981A8-190A-B152-C126-DE1AABAE7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ED4E4-FA80-EAE1-1556-4DE3A8663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86195-CB1C-4C73-BDF4-CB15E0661DA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26489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193C-E632-BDFD-FD8B-6841463BE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BB6D5-20E3-21DC-FE9C-0E47D6CE6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566260-5352-5CB4-43D0-1A7EF94FEB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7E4C7-F1D7-3996-7161-C6A59D218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2D72E-CC48-4EFD-AA34-BA94A0D90130}" type="datetimeFigureOut">
              <a:rPr lang="en-ZA" smtClean="0"/>
              <a:t>2025/03/29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6732B5-8880-3D7D-17BD-B2BEC2642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0877E-C442-DEA2-DAE2-C046C73FD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86195-CB1C-4C73-BDF4-CB15E0661DA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0100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66D43-81E9-682A-92BB-C153D8CD7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B2472C-29A4-9827-8347-5F99559DF5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FB6B3A-D337-7061-8DB8-31B435B58C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3207AB-406B-0E3B-E2D0-8D7890EF2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2D72E-CC48-4EFD-AA34-BA94A0D90130}" type="datetimeFigureOut">
              <a:rPr lang="en-ZA" smtClean="0"/>
              <a:t>2025/03/29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5AFF7E-B173-D791-F3F6-9482D0DCF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891D4F-B923-D17A-B1F7-7E58C0A0E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86195-CB1C-4C73-BDF4-CB15E0661DA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14915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5BBC0E-7F51-8B43-59CD-36B2091B9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77B2D-0E66-CCEA-B575-B7FE03D0F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0BC19-2727-8775-F73D-2F1ABCFFBA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C2D72E-CC48-4EFD-AA34-BA94A0D90130}" type="datetimeFigureOut">
              <a:rPr lang="en-ZA" smtClean="0"/>
              <a:t>2025/03/29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00E62-1D7C-E6A8-EF23-6D6B29BF3B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3338C-4690-F0F4-B47B-EF208E78B8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C86195-CB1C-4C73-BDF4-CB15E0661DA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84879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slide" Target="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jpeg"/><Relationship Id="rId7" Type="http://schemas.openxmlformats.org/officeDocument/2006/relationships/slide" Target="slide1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0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slide" Target="slide1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5.jpe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5.xml"/><Relationship Id="rId5" Type="http://schemas.openxmlformats.org/officeDocument/2006/relationships/slide" Target="slide12.xml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jpe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4.xml"/><Relationship Id="rId5" Type="http://schemas.openxmlformats.org/officeDocument/2006/relationships/slide" Target="slide13.xml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jpe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5.xml"/><Relationship Id="rId5" Type="http://schemas.openxmlformats.org/officeDocument/2006/relationships/slide" Target="slide14.xml"/><Relationship Id="rId4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image" Target="../media/image5.jpeg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slide" Target="slide16.xml"/><Relationship Id="rId10" Type="http://schemas.openxmlformats.org/officeDocument/2006/relationships/image" Target="../media/image13.png"/><Relationship Id="rId4" Type="http://schemas.openxmlformats.org/officeDocument/2006/relationships/image" Target="../media/image6.jpeg"/><Relationship Id="rId9" Type="http://schemas.openxmlformats.org/officeDocument/2006/relationships/slide" Target="slide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5.jpeg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slide" Target="slide17.xml"/><Relationship Id="rId10" Type="http://schemas.openxmlformats.org/officeDocument/2006/relationships/image" Target="../media/image13.png"/><Relationship Id="rId4" Type="http://schemas.openxmlformats.org/officeDocument/2006/relationships/image" Target="../media/image6.jpeg"/><Relationship Id="rId9" Type="http://schemas.openxmlformats.org/officeDocument/2006/relationships/slide" Target="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7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slide" Target="slide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slide" Target="slide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jpeg"/><Relationship Id="rId7" Type="http://schemas.openxmlformats.org/officeDocument/2006/relationships/slide" Target="slide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jpe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9.xml"/><Relationship Id="rId5" Type="http://schemas.openxmlformats.org/officeDocument/2006/relationships/image" Target="../media/image7.png"/><Relationship Id="rId10" Type="http://schemas.openxmlformats.org/officeDocument/2006/relationships/slide" Target="slide5.xml"/><Relationship Id="rId4" Type="http://schemas.openxmlformats.org/officeDocument/2006/relationships/image" Target="../media/image6.jpeg"/><Relationship Id="rId9" Type="http://schemas.openxmlformats.org/officeDocument/2006/relationships/slide" Target="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9.xml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9" Type="http://schemas.openxmlformats.org/officeDocument/2006/relationships/slide" Target="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9.xml"/><Relationship Id="rId5" Type="http://schemas.openxmlformats.org/officeDocument/2006/relationships/image" Target="../media/image7.png"/><Relationship Id="rId10" Type="http://schemas.openxmlformats.org/officeDocument/2006/relationships/slide" Target="slide7.xml"/><Relationship Id="rId4" Type="http://schemas.openxmlformats.org/officeDocument/2006/relationships/image" Target="../media/image6.jpeg"/><Relationship Id="rId9" Type="http://schemas.openxmlformats.org/officeDocument/2006/relationships/slide" Target="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jpe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9.xml"/><Relationship Id="rId5" Type="http://schemas.openxmlformats.org/officeDocument/2006/relationships/image" Target="../media/image7.png"/><Relationship Id="rId10" Type="http://schemas.openxmlformats.org/officeDocument/2006/relationships/slide" Target="slide10.xml"/><Relationship Id="rId4" Type="http://schemas.openxmlformats.org/officeDocument/2006/relationships/image" Target="../media/image6.jpeg"/><Relationship Id="rId9" Type="http://schemas.openxmlformats.org/officeDocument/2006/relationships/slide" Target="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slide" Target="slide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jpeg"/><Relationship Id="rId7" Type="http://schemas.openxmlformats.org/officeDocument/2006/relationships/slide" Target="slide1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9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62FBF91-6CB8-4FB5-09B9-6CA00DADD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79" y="0"/>
            <a:ext cx="10116242" cy="6858000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hlinkClick r:id="rId3" action="ppaction://hlinksldjump"/>
            <a:extLst>
              <a:ext uri="{FF2B5EF4-FFF2-40B4-BE49-F238E27FC236}">
                <a16:creationId xmlns:a16="http://schemas.microsoft.com/office/drawing/2014/main" id="{6335F6E6-51C8-DFF4-1EDA-DD6642DE1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00" t="30101" r="20829" b="47677"/>
          <a:stretch/>
        </p:blipFill>
        <p:spPr>
          <a:xfrm>
            <a:off x="7370617" y="2064326"/>
            <a:ext cx="1676401" cy="1524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24949F-697B-A897-9886-2268117191EF}"/>
              </a:ext>
            </a:extLst>
          </p:cNvPr>
          <p:cNvSpPr txBox="1"/>
          <p:nvPr/>
        </p:nvSpPr>
        <p:spPr>
          <a:xfrm>
            <a:off x="319720" y="2826326"/>
            <a:ext cx="21449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Welcome to Tutorial 3.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Let’s jump in and start the consultation again for James Jameson.</a:t>
            </a:r>
            <a:endParaRPr lang="en-ZA" dirty="0">
              <a:solidFill>
                <a:srgbClr val="FF0000"/>
              </a:solidFill>
            </a:endParaRPr>
          </a:p>
        </p:txBody>
      </p:sp>
      <p:sp>
        <p:nvSpPr>
          <p:cNvPr id="2" name="Rectangle 1">
            <a:hlinkClick r:id="rId4" action="ppaction://hlinksldjump"/>
            <a:extLst>
              <a:ext uri="{FF2B5EF4-FFF2-40B4-BE49-F238E27FC236}">
                <a16:creationId xmlns:a16="http://schemas.microsoft.com/office/drawing/2014/main" id="{C437974A-0C6B-DB81-72F9-D93451FEE1B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6082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5" name="Picture 4" descr="A screenshot of a computer&#10;&#10;AI-generated content may be incorrect.">
            <a:hlinkClick r:id="rId3" action="ppaction://hlinksldjump"/>
            <a:extLst>
              <a:ext uri="{FF2B5EF4-FFF2-40B4-BE49-F238E27FC236}">
                <a16:creationId xmlns:a16="http://schemas.microsoft.com/office/drawing/2014/main" id="{1C1B633B-7B61-AE8F-C1E3-6E3382BBB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00" t="30345" r="20829" b="47433"/>
          <a:stretch/>
        </p:blipFill>
        <p:spPr>
          <a:xfrm>
            <a:off x="7370617" y="2074836"/>
            <a:ext cx="1676401" cy="152400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148968-62AF-EAF1-63E3-C35DCBADEA52}"/>
              </a:ext>
            </a:extLst>
          </p:cNvPr>
          <p:cNvCxnSpPr>
            <a:cxnSpLocks/>
          </p:cNvCxnSpPr>
          <p:nvPr/>
        </p:nvCxnSpPr>
        <p:spPr>
          <a:xfrm flipV="1">
            <a:off x="2270234" y="3246120"/>
            <a:ext cx="5172982" cy="84240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391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49662-1F01-C0FA-393B-45670A61B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77695B-B53B-C378-B6A0-D526CB98F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620656"/>
            <a:ext cx="9633732" cy="5616687"/>
          </a:xfrm>
          <a:prstGeom prst="rect">
            <a:avLst/>
          </a:prstGeom>
        </p:spPr>
      </p:pic>
      <p:pic>
        <p:nvPicPr>
          <p:cNvPr id="6" name="Picture 5" descr="Doctor smiling">
            <a:extLst>
              <a:ext uri="{FF2B5EF4-FFF2-40B4-BE49-F238E27FC236}">
                <a16:creationId xmlns:a16="http://schemas.microsoft.com/office/drawing/2014/main" id="{A6E62EA8-5628-6140-FA4C-B8D640698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0"/>
          <a:stretch/>
        </p:blipFill>
        <p:spPr>
          <a:xfrm>
            <a:off x="8975834" y="2641601"/>
            <a:ext cx="3016470" cy="2448909"/>
          </a:xfrm>
          <a:prstGeom prst="rect">
            <a:avLst/>
          </a:prstGeom>
        </p:spPr>
      </p:pic>
      <p:pic>
        <p:nvPicPr>
          <p:cNvPr id="8" name="Picture 7" descr="Doctor checking a man's blood pressure">
            <a:extLst>
              <a:ext uri="{FF2B5EF4-FFF2-40B4-BE49-F238E27FC236}">
                <a16:creationId xmlns:a16="http://schemas.microsoft.com/office/drawing/2014/main" id="{65B421E5-F560-53B1-23A6-F1375501F6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04"/>
          <a:stretch/>
        </p:blipFill>
        <p:spPr>
          <a:xfrm>
            <a:off x="5270268" y="2544094"/>
            <a:ext cx="3216166" cy="264392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E7DC204-3774-32E5-BF0F-DC0CC3C79430}"/>
              </a:ext>
            </a:extLst>
          </p:cNvPr>
          <p:cNvSpPr txBox="1"/>
          <p:nvPr/>
        </p:nvSpPr>
        <p:spPr>
          <a:xfrm>
            <a:off x="61770" y="1256942"/>
            <a:ext cx="23585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Great! You have now turned on the stethoscope.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Now, when you turn on the stethoscope, the doctor will not hear you speaking any more. They will only hear the stethoscope sounds.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To speak to the doctor again, press the same button to turn off the stethoscope sound. </a:t>
            </a:r>
            <a:endParaRPr lang="en-ZA" dirty="0">
              <a:solidFill>
                <a:srgbClr val="FF0000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83E3787-F835-F17B-8DE1-FE43D6336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1951" y="2736193"/>
            <a:ext cx="258173" cy="285790"/>
          </a:xfrm>
          <a:prstGeom prst="rect">
            <a:avLst/>
          </a:prstGeom>
        </p:spPr>
      </p:pic>
      <p:sp>
        <p:nvSpPr>
          <p:cNvPr id="4" name="Rectangle 3">
            <a:hlinkClick r:id="rId6" action="ppaction://hlinksldjump"/>
            <a:extLst>
              <a:ext uri="{FF2B5EF4-FFF2-40B4-BE49-F238E27FC236}">
                <a16:creationId xmlns:a16="http://schemas.microsoft.com/office/drawing/2014/main" id="{F6AAE117-83FF-18B1-377C-92BFB78008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6082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5" name="Picture 4">
            <a:hlinkClick r:id="rId7" action="ppaction://hlinksldjump"/>
            <a:extLst>
              <a:ext uri="{FF2B5EF4-FFF2-40B4-BE49-F238E27FC236}">
                <a16:creationId xmlns:a16="http://schemas.microsoft.com/office/drawing/2014/main" id="{46246CD3-D3D6-F991-1DB6-4DA807D34A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5248" y="1272657"/>
            <a:ext cx="294269" cy="28709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EFD5FCD-E617-0F6F-9D9F-00ADC7A6D65F}"/>
              </a:ext>
            </a:extLst>
          </p:cNvPr>
          <p:cNvCxnSpPr>
            <a:cxnSpLocks/>
          </p:cNvCxnSpPr>
          <p:nvPr/>
        </p:nvCxnSpPr>
        <p:spPr>
          <a:xfrm flipV="1">
            <a:off x="2130552" y="1590666"/>
            <a:ext cx="7784592" cy="336889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67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5F6AD-83D8-CEED-A9BC-96D860E0F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4D590C-51DA-A23B-406A-9A52E8BDF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620656"/>
            <a:ext cx="9633732" cy="5616687"/>
          </a:xfrm>
          <a:prstGeom prst="rect">
            <a:avLst/>
          </a:prstGeom>
        </p:spPr>
      </p:pic>
      <p:pic>
        <p:nvPicPr>
          <p:cNvPr id="6" name="Picture 5" descr="Doctor smiling">
            <a:extLst>
              <a:ext uri="{FF2B5EF4-FFF2-40B4-BE49-F238E27FC236}">
                <a16:creationId xmlns:a16="http://schemas.microsoft.com/office/drawing/2014/main" id="{162766AA-8D9C-CDF1-C07D-D4F869B2F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0"/>
          <a:stretch/>
        </p:blipFill>
        <p:spPr>
          <a:xfrm>
            <a:off x="8975834" y="2641601"/>
            <a:ext cx="3016470" cy="2448909"/>
          </a:xfrm>
          <a:prstGeom prst="rect">
            <a:avLst/>
          </a:prstGeom>
        </p:spPr>
      </p:pic>
      <p:pic>
        <p:nvPicPr>
          <p:cNvPr id="8" name="Picture 7" descr="Doctor checking a man's blood pressure">
            <a:extLst>
              <a:ext uri="{FF2B5EF4-FFF2-40B4-BE49-F238E27FC236}">
                <a16:creationId xmlns:a16="http://schemas.microsoft.com/office/drawing/2014/main" id="{3BCF359D-F7CA-4AC9-92D1-6AD155679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04"/>
          <a:stretch/>
        </p:blipFill>
        <p:spPr>
          <a:xfrm>
            <a:off x="5270268" y="2544094"/>
            <a:ext cx="3216166" cy="264392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DD24D7D-0537-B78C-A0D5-4EF6CF9B0205}"/>
              </a:ext>
            </a:extLst>
          </p:cNvPr>
          <p:cNvSpPr txBox="1"/>
          <p:nvPr/>
        </p:nvSpPr>
        <p:spPr>
          <a:xfrm>
            <a:off x="79828" y="1869590"/>
            <a:ext cx="23585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doctor comments that he does not hear any issues, but he would like to confirm further by performing an ECG.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Now, you will practice how to conduct an ECG exam.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C147727-809E-C668-9AAB-39818EE650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1951" y="2736193"/>
            <a:ext cx="258173" cy="285790"/>
          </a:xfrm>
          <a:prstGeom prst="rect">
            <a:avLst/>
          </a:prstGeom>
        </p:spPr>
      </p:pic>
      <p:sp>
        <p:nvSpPr>
          <p:cNvPr id="4" name="Rectangle 3">
            <a:hlinkClick r:id="rId6" action="ppaction://hlinksldjump"/>
            <a:extLst>
              <a:ext uri="{FF2B5EF4-FFF2-40B4-BE49-F238E27FC236}">
                <a16:creationId xmlns:a16="http://schemas.microsoft.com/office/drawing/2014/main" id="{3A58796D-68A5-919C-EF88-9BA6E85247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6082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Box 2">
            <a:hlinkClick r:id="rId7" action="ppaction://hlinksldjump"/>
            <a:extLst>
              <a:ext uri="{FF2B5EF4-FFF2-40B4-BE49-F238E27FC236}">
                <a16:creationId xmlns:a16="http://schemas.microsoft.com/office/drawing/2014/main" id="{8D155B24-CC50-10C3-AD6E-1D62124A9A43}"/>
              </a:ext>
            </a:extLst>
          </p:cNvPr>
          <p:cNvSpPr txBox="1"/>
          <p:nvPr/>
        </p:nvSpPr>
        <p:spPr>
          <a:xfrm>
            <a:off x="9460846" y="6327227"/>
            <a:ext cx="2585545" cy="408623"/>
          </a:xfrm>
          <a:prstGeom prst="roundRect">
            <a:avLst/>
          </a:prstGeom>
          <a:solidFill>
            <a:schemeClr val="accent6"/>
          </a:solidFill>
          <a:ln w="28575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Click to continue →</a:t>
            </a:r>
            <a:endParaRPr lang="en-Z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17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AAB1E-6E2A-3C24-031A-C75D5CE2A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BACB55-C2B0-8FE2-7D0E-033BD176A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620656"/>
            <a:ext cx="9633732" cy="5616687"/>
          </a:xfrm>
          <a:prstGeom prst="rect">
            <a:avLst/>
          </a:prstGeom>
        </p:spPr>
      </p:pic>
      <p:pic>
        <p:nvPicPr>
          <p:cNvPr id="6" name="Picture 5" descr="Doctor smiling">
            <a:extLst>
              <a:ext uri="{FF2B5EF4-FFF2-40B4-BE49-F238E27FC236}">
                <a16:creationId xmlns:a16="http://schemas.microsoft.com/office/drawing/2014/main" id="{9B2CBE5E-3D77-1720-0E05-8FFD5CD62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0"/>
          <a:stretch/>
        </p:blipFill>
        <p:spPr>
          <a:xfrm>
            <a:off x="8975834" y="2641601"/>
            <a:ext cx="3016470" cy="2448909"/>
          </a:xfrm>
          <a:prstGeom prst="rect">
            <a:avLst/>
          </a:prstGeom>
        </p:spPr>
      </p:pic>
      <p:pic>
        <p:nvPicPr>
          <p:cNvPr id="8" name="Picture 7" descr="Doctor checking a man's blood pressure">
            <a:extLst>
              <a:ext uri="{FF2B5EF4-FFF2-40B4-BE49-F238E27FC236}">
                <a16:creationId xmlns:a16="http://schemas.microsoft.com/office/drawing/2014/main" id="{A0637DDC-0D7A-019F-849E-FD1D4B996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04"/>
          <a:stretch/>
        </p:blipFill>
        <p:spPr>
          <a:xfrm>
            <a:off x="5270268" y="2544094"/>
            <a:ext cx="3216166" cy="264392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EB806C5-1DD8-D48E-FEDC-757B9EC8323E}"/>
              </a:ext>
            </a:extLst>
          </p:cNvPr>
          <p:cNvSpPr txBox="1"/>
          <p:nvPr/>
        </p:nvSpPr>
        <p:spPr>
          <a:xfrm>
            <a:off x="41200" y="2613802"/>
            <a:ext cx="23585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You’ll start by opening up the ECG panel.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Click the ECG button to open (hint: it looks like a monitor with an ECG on it).</a:t>
            </a:r>
            <a:endParaRPr lang="en-ZA" dirty="0">
              <a:solidFill>
                <a:srgbClr val="FF0000"/>
              </a:solidFill>
            </a:endParaRPr>
          </a:p>
        </p:txBody>
      </p:sp>
      <p:sp>
        <p:nvSpPr>
          <p:cNvPr id="4" name="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10869C5B-E05F-A796-D60E-CE979D5500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6082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50034EB-7323-CC2E-0395-48D6E0A05768}"/>
              </a:ext>
            </a:extLst>
          </p:cNvPr>
          <p:cNvCxnSpPr>
            <a:cxnSpLocks/>
          </p:cNvCxnSpPr>
          <p:nvPr/>
        </p:nvCxnSpPr>
        <p:spPr>
          <a:xfrm flipV="1">
            <a:off x="2318532" y="1494697"/>
            <a:ext cx="8398236" cy="25192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hlinkClick r:id="rId6" action="ppaction://hlinksldjump"/>
            <a:extLst>
              <a:ext uri="{FF2B5EF4-FFF2-40B4-BE49-F238E27FC236}">
                <a16:creationId xmlns:a16="http://schemas.microsoft.com/office/drawing/2014/main" id="{488510C0-1274-89B2-FD2C-3E775BC678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1951" y="2736193"/>
            <a:ext cx="258173" cy="285790"/>
          </a:xfrm>
          <a:prstGeom prst="rect">
            <a:avLst/>
          </a:prstGeom>
        </p:spPr>
      </p:pic>
      <p:pic>
        <p:nvPicPr>
          <p:cNvPr id="12" name="Picture 11">
            <a:hlinkClick r:id="rId8" action="ppaction://hlinksldjump"/>
            <a:extLst>
              <a:ext uri="{FF2B5EF4-FFF2-40B4-BE49-F238E27FC236}">
                <a16:creationId xmlns:a16="http://schemas.microsoft.com/office/drawing/2014/main" id="{09FDC074-CC2D-4E13-CE2A-E4398011D0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593" t="11308" r="10146" b="82668"/>
          <a:stretch/>
        </p:blipFill>
        <p:spPr>
          <a:xfrm>
            <a:off x="10716768" y="1252729"/>
            <a:ext cx="410484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30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939A2-02FF-267B-AA7C-45A205732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BBBC4A-FEEC-80D4-15A7-3615BB6AF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620656"/>
            <a:ext cx="9633732" cy="5616687"/>
          </a:xfrm>
          <a:prstGeom prst="rect">
            <a:avLst/>
          </a:prstGeom>
        </p:spPr>
      </p:pic>
      <p:pic>
        <p:nvPicPr>
          <p:cNvPr id="6" name="Picture 5" descr="Doctor smiling">
            <a:extLst>
              <a:ext uri="{FF2B5EF4-FFF2-40B4-BE49-F238E27FC236}">
                <a16:creationId xmlns:a16="http://schemas.microsoft.com/office/drawing/2014/main" id="{9768BE46-01F9-E2A9-8EB2-519A7D3A3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0"/>
          <a:stretch/>
        </p:blipFill>
        <p:spPr>
          <a:xfrm>
            <a:off x="8975834" y="2641601"/>
            <a:ext cx="3016470" cy="2448909"/>
          </a:xfrm>
          <a:prstGeom prst="rect">
            <a:avLst/>
          </a:prstGeom>
        </p:spPr>
      </p:pic>
      <p:pic>
        <p:nvPicPr>
          <p:cNvPr id="8" name="Picture 7" descr="Doctor checking a man's blood pressure">
            <a:extLst>
              <a:ext uri="{FF2B5EF4-FFF2-40B4-BE49-F238E27FC236}">
                <a16:creationId xmlns:a16="http://schemas.microsoft.com/office/drawing/2014/main" id="{13A82548-1DCD-E69E-7CBF-2838A45124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04"/>
          <a:stretch/>
        </p:blipFill>
        <p:spPr>
          <a:xfrm>
            <a:off x="5270268" y="2544094"/>
            <a:ext cx="3216166" cy="264392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DEF5379-C25D-24A6-17F3-C1D0FE117894}"/>
              </a:ext>
            </a:extLst>
          </p:cNvPr>
          <p:cNvSpPr txBox="1"/>
          <p:nvPr/>
        </p:nvSpPr>
        <p:spPr>
          <a:xfrm>
            <a:off x="79828" y="1586889"/>
            <a:ext cx="23585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 will now see an option to start an ECG reading at the bottom of the page.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Before you start the reading, set up your patient with the ECG electrodes and connect the leads to the monitor.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Once you have completed this, click ‘Start ECG Reading’</a:t>
            </a:r>
            <a:endParaRPr lang="en-ZA" dirty="0">
              <a:solidFill>
                <a:srgbClr val="FF0000"/>
              </a:solidFill>
            </a:endParaRPr>
          </a:p>
        </p:txBody>
      </p:sp>
      <p:sp>
        <p:nvSpPr>
          <p:cNvPr id="4" name="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55EAF97A-08DF-DFCD-E24B-8E60939212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6082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33" name="Picture 32">
            <a:hlinkClick r:id="rId6" action="ppaction://hlinksldjump"/>
            <a:extLst>
              <a:ext uri="{FF2B5EF4-FFF2-40B4-BE49-F238E27FC236}">
                <a16:creationId xmlns:a16="http://schemas.microsoft.com/office/drawing/2014/main" id="{F1EE7BB4-97B5-C402-D2FA-02F1E853FB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1951" y="2736193"/>
            <a:ext cx="258173" cy="285790"/>
          </a:xfrm>
          <a:prstGeom prst="rect">
            <a:avLst/>
          </a:prstGeom>
        </p:spPr>
      </p:pic>
      <p:pic>
        <p:nvPicPr>
          <p:cNvPr id="7" name="Picture 6">
            <a:hlinkClick r:id="rId6" action="ppaction://hlinksldjump"/>
            <a:extLst>
              <a:ext uri="{FF2B5EF4-FFF2-40B4-BE49-F238E27FC236}">
                <a16:creationId xmlns:a16="http://schemas.microsoft.com/office/drawing/2014/main" id="{4AAB8A0B-940E-B0FA-E6CF-0C5553C42C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9956" y="5283994"/>
            <a:ext cx="1295581" cy="28579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6B3BB26-47E2-4435-8CC4-24430B849E08}"/>
              </a:ext>
            </a:extLst>
          </p:cNvPr>
          <p:cNvCxnSpPr>
            <a:cxnSpLocks/>
          </p:cNvCxnSpPr>
          <p:nvPr/>
        </p:nvCxnSpPr>
        <p:spPr>
          <a:xfrm flipV="1">
            <a:off x="2359152" y="5458968"/>
            <a:ext cx="2911116" cy="1108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405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4D84B-2379-9D9C-FD95-60EBD8472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CA7688-FAF9-A2CD-562C-2483646BE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620656"/>
            <a:ext cx="9633732" cy="5616687"/>
          </a:xfrm>
          <a:prstGeom prst="rect">
            <a:avLst/>
          </a:prstGeom>
        </p:spPr>
      </p:pic>
      <p:pic>
        <p:nvPicPr>
          <p:cNvPr id="6" name="Picture 5" descr="Doctor smiling">
            <a:extLst>
              <a:ext uri="{FF2B5EF4-FFF2-40B4-BE49-F238E27FC236}">
                <a16:creationId xmlns:a16="http://schemas.microsoft.com/office/drawing/2014/main" id="{BAAF56A0-EABC-9DC7-04C7-C0CC422BA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0"/>
          <a:stretch/>
        </p:blipFill>
        <p:spPr>
          <a:xfrm>
            <a:off x="8975834" y="2641601"/>
            <a:ext cx="3016470" cy="2448909"/>
          </a:xfrm>
          <a:prstGeom prst="rect">
            <a:avLst/>
          </a:prstGeom>
        </p:spPr>
      </p:pic>
      <p:pic>
        <p:nvPicPr>
          <p:cNvPr id="8" name="Picture 7" descr="Doctor checking a man's blood pressure">
            <a:extLst>
              <a:ext uri="{FF2B5EF4-FFF2-40B4-BE49-F238E27FC236}">
                <a16:creationId xmlns:a16="http://schemas.microsoft.com/office/drawing/2014/main" id="{66EBC7CA-724D-C069-F69B-1EECA19CA2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04"/>
          <a:stretch/>
        </p:blipFill>
        <p:spPr>
          <a:xfrm>
            <a:off x="5270268" y="2544094"/>
            <a:ext cx="3216166" cy="264392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5CF6DFA-FD7D-011D-B26A-7158C696CB60}"/>
              </a:ext>
            </a:extLst>
          </p:cNvPr>
          <p:cNvSpPr txBox="1"/>
          <p:nvPr/>
        </p:nvSpPr>
        <p:spPr>
          <a:xfrm>
            <a:off x="79828" y="1586889"/>
            <a:ext cx="23585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Great. The platform will now connect to the monitor. However, it needs to connect via Bluetooth to do so.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Follow the Bluetooth connection process to make sure that the device connects. </a:t>
            </a:r>
            <a:endParaRPr lang="en-ZA" dirty="0">
              <a:solidFill>
                <a:srgbClr val="FF0000"/>
              </a:solidFill>
            </a:endParaRPr>
          </a:p>
        </p:txBody>
      </p:sp>
      <p:sp>
        <p:nvSpPr>
          <p:cNvPr id="4" name="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7AD61217-E9BF-916B-89F5-33341BF716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6082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33" name="Picture 32">
            <a:hlinkClick r:id="rId6" action="ppaction://hlinksldjump"/>
            <a:extLst>
              <a:ext uri="{FF2B5EF4-FFF2-40B4-BE49-F238E27FC236}">
                <a16:creationId xmlns:a16="http://schemas.microsoft.com/office/drawing/2014/main" id="{9C6EDBC4-019A-F2BD-D54F-AC21E80851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1951" y="2736193"/>
            <a:ext cx="258173" cy="2857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74504D-FF82-ED1C-A609-1F714C65CDC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381" t="10476"/>
          <a:stretch/>
        </p:blipFill>
        <p:spPr>
          <a:xfrm>
            <a:off x="5029200" y="5279821"/>
            <a:ext cx="1840007" cy="289963"/>
          </a:xfrm>
          <a:prstGeom prst="rect">
            <a:avLst/>
          </a:prstGeom>
        </p:spPr>
      </p:pic>
      <p:sp>
        <p:nvSpPr>
          <p:cNvPr id="11" name="TextBox 10">
            <a:hlinkClick r:id="rId6" action="ppaction://hlinksldjump"/>
            <a:extLst>
              <a:ext uri="{FF2B5EF4-FFF2-40B4-BE49-F238E27FC236}">
                <a16:creationId xmlns:a16="http://schemas.microsoft.com/office/drawing/2014/main" id="{EB75F034-8B33-ECA5-A448-7AEAD283DC11}"/>
              </a:ext>
            </a:extLst>
          </p:cNvPr>
          <p:cNvSpPr txBox="1"/>
          <p:nvPr/>
        </p:nvSpPr>
        <p:spPr>
          <a:xfrm>
            <a:off x="9460846" y="6327227"/>
            <a:ext cx="2585545" cy="408623"/>
          </a:xfrm>
          <a:prstGeom prst="roundRect">
            <a:avLst/>
          </a:prstGeom>
          <a:solidFill>
            <a:schemeClr val="accent6"/>
          </a:solidFill>
          <a:ln w="28575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Click to continue →</a:t>
            </a:r>
            <a:endParaRPr lang="en-Z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10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04DA7-3BF3-657D-F23A-ECBA39456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1E6A32-DEFB-2EE0-92BF-3A0C990C1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620656"/>
            <a:ext cx="9633732" cy="5616687"/>
          </a:xfrm>
          <a:prstGeom prst="rect">
            <a:avLst/>
          </a:prstGeom>
        </p:spPr>
      </p:pic>
      <p:pic>
        <p:nvPicPr>
          <p:cNvPr id="6" name="Picture 5" descr="Doctor smiling">
            <a:extLst>
              <a:ext uri="{FF2B5EF4-FFF2-40B4-BE49-F238E27FC236}">
                <a16:creationId xmlns:a16="http://schemas.microsoft.com/office/drawing/2014/main" id="{EEEFD703-3299-829B-CA2B-2CC747D9C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0"/>
          <a:stretch/>
        </p:blipFill>
        <p:spPr>
          <a:xfrm>
            <a:off x="8975834" y="2641601"/>
            <a:ext cx="3016470" cy="2448909"/>
          </a:xfrm>
          <a:prstGeom prst="rect">
            <a:avLst/>
          </a:prstGeom>
        </p:spPr>
      </p:pic>
      <p:pic>
        <p:nvPicPr>
          <p:cNvPr id="8" name="Picture 7" descr="Doctor checking a man's blood pressure">
            <a:extLst>
              <a:ext uri="{FF2B5EF4-FFF2-40B4-BE49-F238E27FC236}">
                <a16:creationId xmlns:a16="http://schemas.microsoft.com/office/drawing/2014/main" id="{EDC92349-1CC9-D1A2-E241-C59375E08C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04"/>
          <a:stretch/>
        </p:blipFill>
        <p:spPr>
          <a:xfrm>
            <a:off x="5270268" y="2544094"/>
            <a:ext cx="3216166" cy="264392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039A94C-B334-B1B6-D95D-6E9B5614F8EA}"/>
              </a:ext>
            </a:extLst>
          </p:cNvPr>
          <p:cNvSpPr txBox="1"/>
          <p:nvPr/>
        </p:nvSpPr>
        <p:spPr>
          <a:xfrm>
            <a:off x="79828" y="1586889"/>
            <a:ext cx="23585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ECG reading will appear when the test is complete. This chart is automatically sent to the doctor.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Multiple ECG readings can be taken – just press the ‘Start ECG Reading’ button again. Remember to follow the Bluetooth connection process each time a reading is taken. </a:t>
            </a:r>
            <a:endParaRPr lang="en-ZA" dirty="0">
              <a:solidFill>
                <a:srgbClr val="FF0000"/>
              </a:solidFill>
            </a:endParaRPr>
          </a:p>
        </p:txBody>
      </p:sp>
      <p:pic>
        <p:nvPicPr>
          <p:cNvPr id="33" name="Picture 32">
            <a:hlinkClick r:id="rId5" action="ppaction://hlinksldjump"/>
            <a:extLst>
              <a:ext uri="{FF2B5EF4-FFF2-40B4-BE49-F238E27FC236}">
                <a16:creationId xmlns:a16="http://schemas.microsoft.com/office/drawing/2014/main" id="{F548587E-BDFB-8455-AE4A-A9894BD61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1951" y="2736193"/>
            <a:ext cx="258173" cy="285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19A29F-D450-EFF6-889E-D0764FD148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33646"/>
          <a:stretch/>
        </p:blipFill>
        <p:spPr>
          <a:xfrm>
            <a:off x="5621557" y="5277899"/>
            <a:ext cx="5696745" cy="894433"/>
          </a:xfrm>
          <a:prstGeom prst="rect">
            <a:avLst/>
          </a:prstGeom>
        </p:spPr>
      </p:pic>
      <p:sp>
        <p:nvSpPr>
          <p:cNvPr id="4" name="Rectangle 3">
            <a:hlinkClick r:id="rId8" action="ppaction://hlinksldjump"/>
            <a:extLst>
              <a:ext uri="{FF2B5EF4-FFF2-40B4-BE49-F238E27FC236}">
                <a16:creationId xmlns:a16="http://schemas.microsoft.com/office/drawing/2014/main" id="{DDC9A928-84BD-CB11-0DD0-E098DE5889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6082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TextBox 10">
            <a:hlinkClick r:id="rId5" action="ppaction://hlinksldjump"/>
            <a:extLst>
              <a:ext uri="{FF2B5EF4-FFF2-40B4-BE49-F238E27FC236}">
                <a16:creationId xmlns:a16="http://schemas.microsoft.com/office/drawing/2014/main" id="{419657EC-7DD0-18E0-9658-C3E24DD7CBE3}"/>
              </a:ext>
            </a:extLst>
          </p:cNvPr>
          <p:cNvSpPr txBox="1"/>
          <p:nvPr/>
        </p:nvSpPr>
        <p:spPr>
          <a:xfrm>
            <a:off x="9460846" y="6327227"/>
            <a:ext cx="2585545" cy="408623"/>
          </a:xfrm>
          <a:prstGeom prst="roundRect">
            <a:avLst/>
          </a:prstGeom>
          <a:solidFill>
            <a:schemeClr val="accent6"/>
          </a:solidFill>
          <a:ln w="28575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Click to continue →</a:t>
            </a:r>
            <a:endParaRPr lang="en-ZA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hlinkClick r:id="rId9" action="ppaction://hlinksldjump"/>
            <a:extLst>
              <a:ext uri="{FF2B5EF4-FFF2-40B4-BE49-F238E27FC236}">
                <a16:creationId xmlns:a16="http://schemas.microsoft.com/office/drawing/2014/main" id="{EE876EE3-706D-DF1C-2396-1AF6AF92D8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59956" y="5276632"/>
            <a:ext cx="1295581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7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D33D7-5BA3-A0CB-929E-5CF8A3A70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F01B2F-9DC1-62D8-3C2E-3B24C0076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620656"/>
            <a:ext cx="9633732" cy="5616687"/>
          </a:xfrm>
          <a:prstGeom prst="rect">
            <a:avLst/>
          </a:prstGeom>
        </p:spPr>
      </p:pic>
      <p:pic>
        <p:nvPicPr>
          <p:cNvPr id="6" name="Picture 5" descr="Doctor smiling">
            <a:extLst>
              <a:ext uri="{FF2B5EF4-FFF2-40B4-BE49-F238E27FC236}">
                <a16:creationId xmlns:a16="http://schemas.microsoft.com/office/drawing/2014/main" id="{AF4817E5-C1D6-56A4-2BA5-BEDF4CEB3C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0"/>
          <a:stretch/>
        </p:blipFill>
        <p:spPr>
          <a:xfrm>
            <a:off x="8975834" y="2641601"/>
            <a:ext cx="3016470" cy="2448909"/>
          </a:xfrm>
          <a:prstGeom prst="rect">
            <a:avLst/>
          </a:prstGeom>
        </p:spPr>
      </p:pic>
      <p:pic>
        <p:nvPicPr>
          <p:cNvPr id="8" name="Picture 7" descr="Doctor checking a man's blood pressure">
            <a:extLst>
              <a:ext uri="{FF2B5EF4-FFF2-40B4-BE49-F238E27FC236}">
                <a16:creationId xmlns:a16="http://schemas.microsoft.com/office/drawing/2014/main" id="{759AA0B1-43A3-083F-9172-4C4B0BD3A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04"/>
          <a:stretch/>
        </p:blipFill>
        <p:spPr>
          <a:xfrm>
            <a:off x="5270268" y="2544094"/>
            <a:ext cx="3216166" cy="264392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66EE4F1-AC36-2D2B-C95E-334D4490CF0E}"/>
              </a:ext>
            </a:extLst>
          </p:cNvPr>
          <p:cNvSpPr txBox="1"/>
          <p:nvPr/>
        </p:nvSpPr>
        <p:spPr>
          <a:xfrm>
            <a:off x="79828" y="1586889"/>
            <a:ext cx="23585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doctor says that the ECG looks normal, but would like to document it to the patient record for future use.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Take a screenshot of the ECG chart by using the screenshot icon next to the ‘Start ECG Reading’ button.</a:t>
            </a:r>
            <a:endParaRPr lang="en-ZA" dirty="0">
              <a:solidFill>
                <a:srgbClr val="FF0000"/>
              </a:solidFill>
            </a:endParaRPr>
          </a:p>
        </p:txBody>
      </p:sp>
      <p:pic>
        <p:nvPicPr>
          <p:cNvPr id="33" name="Picture 32">
            <a:hlinkClick r:id="rId5" action="ppaction://hlinksldjump"/>
            <a:extLst>
              <a:ext uri="{FF2B5EF4-FFF2-40B4-BE49-F238E27FC236}">
                <a16:creationId xmlns:a16="http://schemas.microsoft.com/office/drawing/2014/main" id="{BDAD6BF6-5F70-7A8D-37F4-BF2D45CCFD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1951" y="2736193"/>
            <a:ext cx="258173" cy="285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E79ED3-F9AB-220D-9817-E45BF060F85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33646"/>
          <a:stretch/>
        </p:blipFill>
        <p:spPr>
          <a:xfrm>
            <a:off x="5621557" y="5277899"/>
            <a:ext cx="5696745" cy="894433"/>
          </a:xfrm>
          <a:prstGeom prst="rect">
            <a:avLst/>
          </a:prstGeom>
        </p:spPr>
      </p:pic>
      <p:sp>
        <p:nvSpPr>
          <p:cNvPr id="4" name="Rectangle 3">
            <a:hlinkClick r:id="rId8" action="ppaction://hlinksldjump"/>
            <a:extLst>
              <a:ext uri="{FF2B5EF4-FFF2-40B4-BE49-F238E27FC236}">
                <a16:creationId xmlns:a16="http://schemas.microsoft.com/office/drawing/2014/main" id="{3A2A0D75-BF71-8632-D31E-B0CCC412EC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6082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9" name="Picture 8">
            <a:hlinkClick r:id="rId9" action="ppaction://hlinksldjump"/>
            <a:extLst>
              <a:ext uri="{FF2B5EF4-FFF2-40B4-BE49-F238E27FC236}">
                <a16:creationId xmlns:a16="http://schemas.microsoft.com/office/drawing/2014/main" id="{9564D815-E7B8-9163-42F0-B4B950A0E4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59956" y="5276632"/>
            <a:ext cx="1295581" cy="28579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1DC983B-BC03-E464-7BB8-C165750A5D61}"/>
              </a:ext>
            </a:extLst>
          </p:cNvPr>
          <p:cNvCxnSpPr>
            <a:cxnSpLocks/>
          </p:cNvCxnSpPr>
          <p:nvPr/>
        </p:nvCxnSpPr>
        <p:spPr>
          <a:xfrm>
            <a:off x="2340864" y="4581144"/>
            <a:ext cx="3755136" cy="7863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hlinkClick r:id="rId5" action="ppaction://hlinksldjump"/>
            <a:extLst>
              <a:ext uri="{FF2B5EF4-FFF2-40B4-BE49-F238E27FC236}">
                <a16:creationId xmlns:a16="http://schemas.microsoft.com/office/drawing/2014/main" id="{F8A7D2A3-FD8C-2CD9-2CA8-9FB117854E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7299" y="5341711"/>
            <a:ext cx="159054" cy="17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08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23555-7AE9-B465-7FBF-259BECDDA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E6E0F3-8519-1C0A-33F2-E454DD4F1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620656"/>
            <a:ext cx="9633732" cy="5616687"/>
          </a:xfrm>
          <a:prstGeom prst="rect">
            <a:avLst/>
          </a:prstGeom>
        </p:spPr>
      </p:pic>
      <p:pic>
        <p:nvPicPr>
          <p:cNvPr id="6" name="Picture 5" descr="Doctor smiling">
            <a:extLst>
              <a:ext uri="{FF2B5EF4-FFF2-40B4-BE49-F238E27FC236}">
                <a16:creationId xmlns:a16="http://schemas.microsoft.com/office/drawing/2014/main" id="{11A26F8D-6F2E-2E2A-BD1F-0DD5CBE0D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0"/>
          <a:stretch/>
        </p:blipFill>
        <p:spPr>
          <a:xfrm>
            <a:off x="8975834" y="2641601"/>
            <a:ext cx="3016470" cy="2448909"/>
          </a:xfrm>
          <a:prstGeom prst="rect">
            <a:avLst/>
          </a:prstGeom>
        </p:spPr>
      </p:pic>
      <p:pic>
        <p:nvPicPr>
          <p:cNvPr id="8" name="Picture 7" descr="Doctor checking a man's blood pressure">
            <a:extLst>
              <a:ext uri="{FF2B5EF4-FFF2-40B4-BE49-F238E27FC236}">
                <a16:creationId xmlns:a16="http://schemas.microsoft.com/office/drawing/2014/main" id="{B69DE5B4-7D91-762F-BC21-E0792D9C6C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04"/>
          <a:stretch/>
        </p:blipFill>
        <p:spPr>
          <a:xfrm>
            <a:off x="5270268" y="2544094"/>
            <a:ext cx="3216166" cy="264392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DAFADBC-02E8-BBA2-34A6-94841CC4FB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1951" y="2736193"/>
            <a:ext cx="258173" cy="28579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42D8A2E-02E5-A6D1-1BA2-B5BE0A30C9AD}"/>
              </a:ext>
            </a:extLst>
          </p:cNvPr>
          <p:cNvSpPr txBox="1"/>
          <p:nvPr/>
        </p:nvSpPr>
        <p:spPr>
          <a:xfrm>
            <a:off x="92436" y="2641601"/>
            <a:ext cx="2358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Great! The consult is over now. You can end the consult.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A2ACEAE-0E00-B9C5-1B80-951D318465F4}"/>
              </a:ext>
            </a:extLst>
          </p:cNvPr>
          <p:cNvCxnSpPr>
            <a:cxnSpLocks/>
          </p:cNvCxnSpPr>
          <p:nvPr/>
        </p:nvCxnSpPr>
        <p:spPr>
          <a:xfrm flipV="1">
            <a:off x="2318532" y="1005840"/>
            <a:ext cx="8754852" cy="23408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hlinkClick r:id="rId6" action="ppaction://hlinksldjump"/>
            <a:extLst>
              <a:ext uri="{FF2B5EF4-FFF2-40B4-BE49-F238E27FC236}">
                <a16:creationId xmlns:a16="http://schemas.microsoft.com/office/drawing/2014/main" id="{A61EDEB1-961B-85A6-9D47-0829C9F1C9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6082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861A59-2ABF-46E3-341C-B05A478F68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633" t="2355" r="4447" b="91514"/>
          <a:stretch/>
        </p:blipFill>
        <p:spPr>
          <a:xfrm>
            <a:off x="11073384" y="752965"/>
            <a:ext cx="570312" cy="34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9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721A5-03B2-6719-506A-986557EC1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8C75417B-C597-859B-84F6-760925BFF834}"/>
              </a:ext>
            </a:extLst>
          </p:cNvPr>
          <p:cNvSpPr txBox="1"/>
          <p:nvPr/>
        </p:nvSpPr>
        <p:spPr>
          <a:xfrm>
            <a:off x="229596" y="2664243"/>
            <a:ext cx="23585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Remember not to exit out or change the page while it’s loading!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D953AE-4B8B-9D93-4E87-36362EF53B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606" t="28573" r="35938" b="33450"/>
          <a:stretch/>
        </p:blipFill>
        <p:spPr>
          <a:xfrm>
            <a:off x="4646676" y="2267712"/>
            <a:ext cx="2898648" cy="1993392"/>
          </a:xfrm>
          <a:prstGeom prst="rect">
            <a:avLst/>
          </a:prstGeom>
        </p:spPr>
      </p:pic>
      <p:sp>
        <p:nvSpPr>
          <p:cNvPr id="16" name="Rectangle 15">
            <a:hlinkClick r:id="rId3" action="ppaction://hlinksldjump"/>
            <a:extLst>
              <a:ext uri="{FF2B5EF4-FFF2-40B4-BE49-F238E27FC236}">
                <a16:creationId xmlns:a16="http://schemas.microsoft.com/office/drawing/2014/main" id="{D772EEF7-7FB9-D5E7-92A3-A4EBAEB20A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6082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5" name="TextBox 14">
            <a:hlinkClick r:id="rId4" action="ppaction://hlinksldjump"/>
            <a:extLst>
              <a:ext uri="{FF2B5EF4-FFF2-40B4-BE49-F238E27FC236}">
                <a16:creationId xmlns:a16="http://schemas.microsoft.com/office/drawing/2014/main" id="{16D6CD55-A49B-5440-BA46-6A7C268AEBA6}"/>
              </a:ext>
            </a:extLst>
          </p:cNvPr>
          <p:cNvSpPr txBox="1"/>
          <p:nvPr/>
        </p:nvSpPr>
        <p:spPr>
          <a:xfrm>
            <a:off x="9460846" y="6327227"/>
            <a:ext cx="2585545" cy="408623"/>
          </a:xfrm>
          <a:prstGeom prst="roundRect">
            <a:avLst/>
          </a:prstGeom>
          <a:solidFill>
            <a:schemeClr val="accent6"/>
          </a:solidFill>
          <a:ln w="28575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Click to continue →</a:t>
            </a:r>
            <a:endParaRPr lang="en-Z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54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71B76-1DDB-AA6E-8090-38CF06B97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1DD3D8-14E2-C700-3A2B-500B44854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022" y="0"/>
            <a:ext cx="8011955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458CFD-09C4-5A94-96C3-C2E58ADAD9AF}"/>
              </a:ext>
            </a:extLst>
          </p:cNvPr>
          <p:cNvSpPr txBox="1"/>
          <p:nvPr/>
        </p:nvSpPr>
        <p:spPr>
          <a:xfrm>
            <a:off x="145608" y="2828835"/>
            <a:ext cx="1944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Great! The ECG is now saved on the patient’s record.</a:t>
            </a:r>
            <a:endParaRPr lang="en-ZA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7ED9DF-8A13-65BC-1647-F34CB313F547}"/>
              </a:ext>
            </a:extLst>
          </p:cNvPr>
          <p:cNvSpPr txBox="1"/>
          <p:nvPr/>
        </p:nvSpPr>
        <p:spPr>
          <a:xfrm>
            <a:off x="5839551" y="4923547"/>
            <a:ext cx="32932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120</a:t>
            </a:r>
            <a:endParaRPr lang="en-ZA" sz="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C9D896-4CF6-A177-441B-B846B00DB5B6}"/>
              </a:ext>
            </a:extLst>
          </p:cNvPr>
          <p:cNvSpPr txBox="1"/>
          <p:nvPr/>
        </p:nvSpPr>
        <p:spPr>
          <a:xfrm>
            <a:off x="6168875" y="4923547"/>
            <a:ext cx="32932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80</a:t>
            </a:r>
            <a:endParaRPr lang="en-ZA" sz="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C95973-9FD2-CC7F-239C-46D1357FA124}"/>
              </a:ext>
            </a:extLst>
          </p:cNvPr>
          <p:cNvSpPr txBox="1"/>
          <p:nvPr/>
        </p:nvSpPr>
        <p:spPr>
          <a:xfrm>
            <a:off x="7150465" y="4517998"/>
            <a:ext cx="32932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99</a:t>
            </a:r>
            <a:endParaRPr lang="en-ZA" sz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F6A7A2-B950-C331-C59D-E8450AEE4015}"/>
              </a:ext>
            </a:extLst>
          </p:cNvPr>
          <p:cNvSpPr txBox="1"/>
          <p:nvPr/>
        </p:nvSpPr>
        <p:spPr>
          <a:xfrm>
            <a:off x="6629814" y="4517998"/>
            <a:ext cx="32932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37</a:t>
            </a:r>
            <a:endParaRPr lang="en-ZA" sz="600" dirty="0"/>
          </a:p>
        </p:txBody>
      </p:sp>
      <p:sp>
        <p:nvSpPr>
          <p:cNvPr id="11" name="Rectangle 10">
            <a:hlinkClick r:id="rId3" action="ppaction://hlinksldjump"/>
            <a:extLst>
              <a:ext uri="{FF2B5EF4-FFF2-40B4-BE49-F238E27FC236}">
                <a16:creationId xmlns:a16="http://schemas.microsoft.com/office/drawing/2014/main" id="{79427E1A-4A91-F3BF-0530-40EBE9600E0A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rgbClr val="156082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TextBox 9">
            <a:hlinkClick r:id="rId4" action="ppaction://hlinksldjump"/>
            <a:extLst>
              <a:ext uri="{FF2B5EF4-FFF2-40B4-BE49-F238E27FC236}">
                <a16:creationId xmlns:a16="http://schemas.microsoft.com/office/drawing/2014/main" id="{1D8DBAEF-C3D1-A7B1-B2D3-86B5713D7FFC}"/>
              </a:ext>
            </a:extLst>
          </p:cNvPr>
          <p:cNvSpPr txBox="1"/>
          <p:nvPr/>
        </p:nvSpPr>
        <p:spPr>
          <a:xfrm>
            <a:off x="9460846" y="6327227"/>
            <a:ext cx="2585545" cy="408623"/>
          </a:xfrm>
          <a:prstGeom prst="roundRect">
            <a:avLst/>
          </a:prstGeom>
          <a:solidFill>
            <a:schemeClr val="accent6"/>
          </a:solidFill>
          <a:ln w="28575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Click to continue →</a:t>
            </a:r>
            <a:endParaRPr lang="en-ZA" b="1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40042F-F9A8-D4EF-648A-D266F4CC975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3646"/>
          <a:stretch/>
        </p:blipFill>
        <p:spPr>
          <a:xfrm>
            <a:off x="4652357" y="6240602"/>
            <a:ext cx="2864075" cy="61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5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9EECC0-CE9A-6C13-9B6E-1C0A9141C2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1" r="-1"/>
          <a:stretch/>
        </p:blipFill>
        <p:spPr>
          <a:xfrm>
            <a:off x="924910" y="0"/>
            <a:ext cx="10395552" cy="6858000"/>
          </a:xfrm>
          <a:prstGeom prst="rect">
            <a:avLst/>
          </a:prstGeom>
        </p:spPr>
      </p:pic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D53838BF-46AC-4F68-07E8-2C5C6BC672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716" t="49682" r="20930" b="44981"/>
          <a:stretch/>
        </p:blipFill>
        <p:spPr>
          <a:xfrm>
            <a:off x="8154220" y="3043769"/>
            <a:ext cx="977462" cy="3660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84CE98-E260-3937-D4E8-21550992E3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7253"/>
          <a:stretch/>
        </p:blipFill>
        <p:spPr>
          <a:xfrm>
            <a:off x="3402116" y="5271959"/>
            <a:ext cx="1667108" cy="14898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C8829C-F26E-44CE-F200-2F99EBF8A79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2690"/>
          <a:stretch/>
        </p:blipFill>
        <p:spPr>
          <a:xfrm>
            <a:off x="3402116" y="3041141"/>
            <a:ext cx="1667108" cy="311659"/>
          </a:xfrm>
          <a:prstGeom prst="rect">
            <a:avLst/>
          </a:prstGeom>
        </p:spPr>
      </p:pic>
      <p:sp>
        <p:nvSpPr>
          <p:cNvPr id="2" name="Rectangle 1">
            <a:hlinkClick r:id="rId5" action="ppaction://hlinksldjump"/>
            <a:extLst>
              <a:ext uri="{FF2B5EF4-FFF2-40B4-BE49-F238E27FC236}">
                <a16:creationId xmlns:a16="http://schemas.microsoft.com/office/drawing/2014/main" id="{B4C3AA6E-831D-88E0-5AF8-8CABFECAA0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6082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9" name="Picture 8">
            <a:hlinkClick r:id="rId6" action="ppaction://hlinksldjump"/>
            <a:extLst>
              <a:ext uri="{FF2B5EF4-FFF2-40B4-BE49-F238E27FC236}">
                <a16:creationId xmlns:a16="http://schemas.microsoft.com/office/drawing/2014/main" id="{C87C3B2F-05FF-BFEE-77C1-813D99F1FF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793" t="49682" r="20852" b="44981"/>
          <a:stretch/>
        </p:blipFill>
        <p:spPr>
          <a:xfrm>
            <a:off x="8163363" y="3041141"/>
            <a:ext cx="977462" cy="36603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D118663-150F-6274-5A13-22B054182C81}"/>
              </a:ext>
            </a:extLst>
          </p:cNvPr>
          <p:cNvCxnSpPr>
            <a:cxnSpLocks/>
          </p:cNvCxnSpPr>
          <p:nvPr/>
        </p:nvCxnSpPr>
        <p:spPr>
          <a:xfrm flipV="1">
            <a:off x="2196662" y="3163824"/>
            <a:ext cx="6224962" cy="49377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88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7D53C5-17FE-0669-D3A5-A74C527DAAEE}"/>
              </a:ext>
            </a:extLst>
          </p:cNvPr>
          <p:cNvSpPr txBox="1"/>
          <p:nvPr/>
        </p:nvSpPr>
        <p:spPr>
          <a:xfrm>
            <a:off x="3380994" y="911251"/>
            <a:ext cx="543001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Congrats! You have finished your Tutorial 3. 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You now know how to:</a:t>
            </a:r>
          </a:p>
          <a:p>
            <a:pPr algn="ctr"/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the stethoscope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Take an ECG reading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algn="ctr"/>
            <a:r>
              <a:rPr lang="en-US" sz="2800" dirty="0"/>
              <a:t>You are now ready to try the last tutorial. </a:t>
            </a:r>
            <a:endParaRPr lang="en-ZA" sz="2800" dirty="0"/>
          </a:p>
        </p:txBody>
      </p:sp>
    </p:spTree>
    <p:extLst>
      <p:ext uri="{BB962C8B-B14F-4D97-AF65-F5344CB8AC3E}">
        <p14:creationId xmlns:p14="http://schemas.microsoft.com/office/powerpoint/2010/main" val="3979648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4F501-EA28-7426-9B04-4B3C01BFD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C5359B-2017-BF47-B34B-2839A4292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620656"/>
            <a:ext cx="9633732" cy="5616687"/>
          </a:xfrm>
          <a:prstGeom prst="rect">
            <a:avLst/>
          </a:prstGeom>
        </p:spPr>
      </p:pic>
      <p:pic>
        <p:nvPicPr>
          <p:cNvPr id="6" name="Picture 5" descr="Doctor smiling">
            <a:extLst>
              <a:ext uri="{FF2B5EF4-FFF2-40B4-BE49-F238E27FC236}">
                <a16:creationId xmlns:a16="http://schemas.microsoft.com/office/drawing/2014/main" id="{D48CCFEF-3FC3-FCD8-22F7-C2B0ABCAB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0"/>
          <a:stretch/>
        </p:blipFill>
        <p:spPr>
          <a:xfrm>
            <a:off x="8975834" y="2641601"/>
            <a:ext cx="3016470" cy="2448909"/>
          </a:xfrm>
          <a:prstGeom prst="rect">
            <a:avLst/>
          </a:prstGeom>
        </p:spPr>
      </p:pic>
      <p:pic>
        <p:nvPicPr>
          <p:cNvPr id="8" name="Picture 7" descr="Doctor checking a man's blood pressure">
            <a:extLst>
              <a:ext uri="{FF2B5EF4-FFF2-40B4-BE49-F238E27FC236}">
                <a16:creationId xmlns:a16="http://schemas.microsoft.com/office/drawing/2014/main" id="{964D699D-D59A-CAB9-0E3B-5EBA0600F1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04"/>
          <a:stretch/>
        </p:blipFill>
        <p:spPr>
          <a:xfrm>
            <a:off x="5270268" y="2544094"/>
            <a:ext cx="3216166" cy="264392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EE90ABA-5738-5518-7803-D48E417F5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1951" y="2736193"/>
            <a:ext cx="258173" cy="28579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EAE568E-702A-D663-FDF2-9C27AF76ACCC}"/>
              </a:ext>
            </a:extLst>
          </p:cNvPr>
          <p:cNvSpPr txBox="1"/>
          <p:nvPr/>
        </p:nvSpPr>
        <p:spPr>
          <a:xfrm>
            <a:off x="277524" y="3046957"/>
            <a:ext cx="2081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Start once again by recording the session.</a:t>
            </a:r>
          </a:p>
        </p:txBody>
      </p:sp>
      <p:sp>
        <p:nvSpPr>
          <p:cNvPr id="10" name="Rectangle 9">
            <a:hlinkClick r:id="rId6" action="ppaction://hlinksldjump"/>
            <a:extLst>
              <a:ext uri="{FF2B5EF4-FFF2-40B4-BE49-F238E27FC236}">
                <a16:creationId xmlns:a16="http://schemas.microsoft.com/office/drawing/2014/main" id="{86834514-2284-B696-E1B7-49D88107838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6082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54DF2AB-CF8B-ABE9-AF1D-BE7776BA550E}"/>
              </a:ext>
            </a:extLst>
          </p:cNvPr>
          <p:cNvCxnSpPr>
            <a:cxnSpLocks/>
          </p:cNvCxnSpPr>
          <p:nvPr/>
        </p:nvCxnSpPr>
        <p:spPr>
          <a:xfrm flipV="1">
            <a:off x="2318532" y="1616364"/>
            <a:ext cx="4479432" cy="20595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hlinkClick r:id="rId7" action="ppaction://hlinksldjump"/>
            <a:extLst>
              <a:ext uri="{FF2B5EF4-FFF2-40B4-BE49-F238E27FC236}">
                <a16:creationId xmlns:a16="http://schemas.microsoft.com/office/drawing/2014/main" id="{267F217F-9C87-F44D-86D2-EA68520B57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4908" y="1268006"/>
            <a:ext cx="247685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2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4483A-E2DB-55AB-BB82-DA33E7385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189795-BAFA-BD15-E50B-B9AD3ABA7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620656"/>
            <a:ext cx="9633732" cy="5616687"/>
          </a:xfrm>
          <a:prstGeom prst="rect">
            <a:avLst/>
          </a:prstGeom>
        </p:spPr>
      </p:pic>
      <p:pic>
        <p:nvPicPr>
          <p:cNvPr id="6" name="Picture 5" descr="Doctor smiling">
            <a:extLst>
              <a:ext uri="{FF2B5EF4-FFF2-40B4-BE49-F238E27FC236}">
                <a16:creationId xmlns:a16="http://schemas.microsoft.com/office/drawing/2014/main" id="{EBF3AA07-14B8-140F-D369-69F3E80BA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0"/>
          <a:stretch/>
        </p:blipFill>
        <p:spPr>
          <a:xfrm>
            <a:off x="8975834" y="2641601"/>
            <a:ext cx="3016470" cy="2448909"/>
          </a:xfrm>
          <a:prstGeom prst="rect">
            <a:avLst/>
          </a:prstGeom>
        </p:spPr>
      </p:pic>
      <p:pic>
        <p:nvPicPr>
          <p:cNvPr id="8" name="Picture 7" descr="Doctor checking a man's blood pressure">
            <a:extLst>
              <a:ext uri="{FF2B5EF4-FFF2-40B4-BE49-F238E27FC236}">
                <a16:creationId xmlns:a16="http://schemas.microsoft.com/office/drawing/2014/main" id="{F8ACCDB6-5173-2E04-E8FE-1453EFB717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04"/>
          <a:stretch/>
        </p:blipFill>
        <p:spPr>
          <a:xfrm>
            <a:off x="5270268" y="2544094"/>
            <a:ext cx="3216166" cy="264392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461118C-2B50-43B6-356C-2322D8FB99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1951" y="2736193"/>
            <a:ext cx="258173" cy="285790"/>
          </a:xfrm>
          <a:prstGeom prst="rect">
            <a:avLst/>
          </a:prstGeom>
        </p:spPr>
      </p:pic>
      <p:pic>
        <p:nvPicPr>
          <p:cNvPr id="7" name="Picture 6">
            <a:hlinkClick r:id="rId6" action="ppaction://hlinksldjump"/>
            <a:extLst>
              <a:ext uri="{FF2B5EF4-FFF2-40B4-BE49-F238E27FC236}">
                <a16:creationId xmlns:a16="http://schemas.microsoft.com/office/drawing/2014/main" id="{A79AB0CD-A6D3-C256-A59D-90C206FAC6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4908" y="1268006"/>
            <a:ext cx="247685" cy="3143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D28355-E5D4-6285-444A-5B19F1F6CD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4831" y="1669984"/>
            <a:ext cx="4165099" cy="4006231"/>
          </a:xfrm>
          <a:prstGeom prst="rect">
            <a:avLst/>
          </a:prstGeom>
        </p:spPr>
      </p:pic>
      <p:sp>
        <p:nvSpPr>
          <p:cNvPr id="17" name="Rectangle 16">
            <a:hlinkClick r:id="rId9" action="ppaction://hlinksldjump"/>
            <a:extLst>
              <a:ext uri="{FF2B5EF4-FFF2-40B4-BE49-F238E27FC236}">
                <a16:creationId xmlns:a16="http://schemas.microsoft.com/office/drawing/2014/main" id="{D748F7F7-4DAF-1504-4331-AC815EDCE0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6082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3" name="Picture 12">
            <a:hlinkClick r:id="rId10" action="ppaction://hlinksldjump"/>
            <a:extLst>
              <a:ext uri="{FF2B5EF4-FFF2-40B4-BE49-F238E27FC236}">
                <a16:creationId xmlns:a16="http://schemas.microsoft.com/office/drawing/2014/main" id="{8126D109-E87D-1A13-5CF5-F4CCF41F4C8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3639" t="12714" r="3659" b="79924"/>
          <a:stretch/>
        </p:blipFill>
        <p:spPr>
          <a:xfrm>
            <a:off x="8129016" y="2175065"/>
            <a:ext cx="1362042" cy="29493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6CA33BF-4718-FECC-882D-873748EB81A5}"/>
              </a:ext>
            </a:extLst>
          </p:cNvPr>
          <p:cNvCxnSpPr>
            <a:cxnSpLocks/>
          </p:cNvCxnSpPr>
          <p:nvPr/>
        </p:nvCxnSpPr>
        <p:spPr>
          <a:xfrm flipV="1">
            <a:off x="1691640" y="2368296"/>
            <a:ext cx="6794794" cy="106070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74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58605-30F0-3297-1012-7822F67D9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CDADF3-D305-87C4-D330-32CB8F15E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620656"/>
            <a:ext cx="9633732" cy="5616687"/>
          </a:xfrm>
          <a:prstGeom prst="rect">
            <a:avLst/>
          </a:prstGeom>
        </p:spPr>
      </p:pic>
      <p:pic>
        <p:nvPicPr>
          <p:cNvPr id="6" name="Picture 5" descr="Doctor smiling">
            <a:extLst>
              <a:ext uri="{FF2B5EF4-FFF2-40B4-BE49-F238E27FC236}">
                <a16:creationId xmlns:a16="http://schemas.microsoft.com/office/drawing/2014/main" id="{A8A38504-E752-7AE7-DFC9-8FCD962C9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0"/>
          <a:stretch/>
        </p:blipFill>
        <p:spPr>
          <a:xfrm>
            <a:off x="8975834" y="2641601"/>
            <a:ext cx="3016470" cy="2448909"/>
          </a:xfrm>
          <a:prstGeom prst="rect">
            <a:avLst/>
          </a:prstGeom>
        </p:spPr>
      </p:pic>
      <p:pic>
        <p:nvPicPr>
          <p:cNvPr id="8" name="Picture 7" descr="Doctor checking a man's blood pressure">
            <a:extLst>
              <a:ext uri="{FF2B5EF4-FFF2-40B4-BE49-F238E27FC236}">
                <a16:creationId xmlns:a16="http://schemas.microsoft.com/office/drawing/2014/main" id="{7E1F57B8-7C72-45C8-D2BB-19A89AE85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04"/>
          <a:stretch/>
        </p:blipFill>
        <p:spPr>
          <a:xfrm>
            <a:off x="5270268" y="2544094"/>
            <a:ext cx="3216166" cy="264392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B16A858-3EB6-9E5F-AF4B-6D11B0B49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1951" y="2736193"/>
            <a:ext cx="258173" cy="285790"/>
          </a:xfrm>
          <a:prstGeom prst="rect">
            <a:avLst/>
          </a:prstGeom>
        </p:spPr>
      </p:pic>
      <p:pic>
        <p:nvPicPr>
          <p:cNvPr id="7" name="Picture 6">
            <a:hlinkClick r:id="rId6" action="ppaction://hlinksldjump"/>
            <a:extLst>
              <a:ext uri="{FF2B5EF4-FFF2-40B4-BE49-F238E27FC236}">
                <a16:creationId xmlns:a16="http://schemas.microsoft.com/office/drawing/2014/main" id="{323A6D6D-9D12-E5DB-33E4-021D00BA06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4908" y="1268006"/>
            <a:ext cx="247685" cy="3143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1A8343-9600-4CBE-760E-8C12D7BF3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8953" y="1669984"/>
            <a:ext cx="4254647" cy="4085588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1965F34-8D0C-E291-29E6-0FBF5F95AE9A}"/>
              </a:ext>
            </a:extLst>
          </p:cNvPr>
          <p:cNvCxnSpPr>
            <a:cxnSpLocks/>
          </p:cNvCxnSpPr>
          <p:nvPr/>
        </p:nvCxnSpPr>
        <p:spPr>
          <a:xfrm>
            <a:off x="2324058" y="3328416"/>
            <a:ext cx="3372654" cy="1005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hlinkClick r:id="rId9" action="ppaction://hlinksldjump"/>
            <a:extLst>
              <a:ext uri="{FF2B5EF4-FFF2-40B4-BE49-F238E27FC236}">
                <a16:creationId xmlns:a16="http://schemas.microsoft.com/office/drawing/2014/main" id="{C3FAC94F-0990-6970-F5F6-95555A67CA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6082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D5D813C-AB93-EEF8-43DD-D6E1560F0F1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648" t="21395" r="49145" b="37922"/>
          <a:stretch/>
        </p:blipFill>
        <p:spPr>
          <a:xfrm>
            <a:off x="5696712" y="2544094"/>
            <a:ext cx="1965960" cy="166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0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59C08-168A-8B25-87BD-5B55E7DBC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B20DE5-0A10-B787-7B4B-D2F1C4417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620656"/>
            <a:ext cx="9633732" cy="5616687"/>
          </a:xfrm>
          <a:prstGeom prst="rect">
            <a:avLst/>
          </a:prstGeom>
        </p:spPr>
      </p:pic>
      <p:pic>
        <p:nvPicPr>
          <p:cNvPr id="6" name="Picture 5" descr="Doctor smiling">
            <a:extLst>
              <a:ext uri="{FF2B5EF4-FFF2-40B4-BE49-F238E27FC236}">
                <a16:creationId xmlns:a16="http://schemas.microsoft.com/office/drawing/2014/main" id="{0997A309-DF94-5C49-A819-D66C4AF4FC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0"/>
          <a:stretch/>
        </p:blipFill>
        <p:spPr>
          <a:xfrm>
            <a:off x="8975834" y="2641601"/>
            <a:ext cx="3016470" cy="2448909"/>
          </a:xfrm>
          <a:prstGeom prst="rect">
            <a:avLst/>
          </a:prstGeom>
        </p:spPr>
      </p:pic>
      <p:pic>
        <p:nvPicPr>
          <p:cNvPr id="8" name="Picture 7" descr="Doctor checking a man's blood pressure">
            <a:extLst>
              <a:ext uri="{FF2B5EF4-FFF2-40B4-BE49-F238E27FC236}">
                <a16:creationId xmlns:a16="http://schemas.microsoft.com/office/drawing/2014/main" id="{8029286C-545E-64B8-DC61-7B684CB0E4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04"/>
          <a:stretch/>
        </p:blipFill>
        <p:spPr>
          <a:xfrm>
            <a:off x="5270268" y="2544094"/>
            <a:ext cx="3216166" cy="264392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39FA81B-4742-BE81-AE95-669533F21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1951" y="2736193"/>
            <a:ext cx="258173" cy="285790"/>
          </a:xfrm>
          <a:prstGeom prst="rect">
            <a:avLst/>
          </a:prstGeom>
        </p:spPr>
      </p:pic>
      <p:pic>
        <p:nvPicPr>
          <p:cNvPr id="7" name="Picture 6">
            <a:hlinkClick r:id="rId6" action="ppaction://hlinksldjump"/>
            <a:extLst>
              <a:ext uri="{FF2B5EF4-FFF2-40B4-BE49-F238E27FC236}">
                <a16:creationId xmlns:a16="http://schemas.microsoft.com/office/drawing/2014/main" id="{BE1EE163-AEA0-E54D-D767-1FB1BB06BE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4908" y="1268006"/>
            <a:ext cx="247685" cy="3143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815FCD-BD81-7E5E-F2EB-EAA42778D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8953" y="1669984"/>
            <a:ext cx="4254647" cy="4085588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41DE3DB-C5EB-595B-E0DC-0023807C6AA1}"/>
              </a:ext>
            </a:extLst>
          </p:cNvPr>
          <p:cNvCxnSpPr>
            <a:cxnSpLocks/>
          </p:cNvCxnSpPr>
          <p:nvPr/>
        </p:nvCxnSpPr>
        <p:spPr>
          <a:xfrm flipV="1">
            <a:off x="1627632" y="4990080"/>
            <a:ext cx="7642492" cy="2855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hlinkClick r:id="rId9" action="ppaction://hlinksldjump"/>
            <a:extLst>
              <a:ext uri="{FF2B5EF4-FFF2-40B4-BE49-F238E27FC236}">
                <a16:creationId xmlns:a16="http://schemas.microsoft.com/office/drawing/2014/main" id="{542724A2-A6DB-8ECF-7CE5-11648AC69AA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6082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hlinkClick r:id="rId10" action="ppaction://hlinksldjump"/>
            <a:extLst>
              <a:ext uri="{FF2B5EF4-FFF2-40B4-BE49-F238E27FC236}">
                <a16:creationId xmlns:a16="http://schemas.microsoft.com/office/drawing/2014/main" id="{46DF0188-71E4-1663-4492-3E872FED346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88637" t="79088" r="3367" b="16278"/>
          <a:stretch/>
        </p:blipFill>
        <p:spPr>
          <a:xfrm>
            <a:off x="9270124" y="4901184"/>
            <a:ext cx="340220" cy="18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02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F630E-E883-5295-FE5C-195703C7B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1AA73A-FBD5-3B5B-DBA3-6EE7E60AF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620656"/>
            <a:ext cx="9633732" cy="5616687"/>
          </a:xfrm>
          <a:prstGeom prst="rect">
            <a:avLst/>
          </a:prstGeom>
        </p:spPr>
      </p:pic>
      <p:pic>
        <p:nvPicPr>
          <p:cNvPr id="6" name="Picture 5" descr="Doctor smiling">
            <a:extLst>
              <a:ext uri="{FF2B5EF4-FFF2-40B4-BE49-F238E27FC236}">
                <a16:creationId xmlns:a16="http://schemas.microsoft.com/office/drawing/2014/main" id="{9BCA1B75-1542-3944-E88E-875BE3D80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0"/>
          <a:stretch/>
        </p:blipFill>
        <p:spPr>
          <a:xfrm>
            <a:off x="8975834" y="2641601"/>
            <a:ext cx="3016470" cy="2448909"/>
          </a:xfrm>
          <a:prstGeom prst="rect">
            <a:avLst/>
          </a:prstGeom>
        </p:spPr>
      </p:pic>
      <p:pic>
        <p:nvPicPr>
          <p:cNvPr id="8" name="Picture 7" descr="Doctor checking a man's blood pressure">
            <a:extLst>
              <a:ext uri="{FF2B5EF4-FFF2-40B4-BE49-F238E27FC236}">
                <a16:creationId xmlns:a16="http://schemas.microsoft.com/office/drawing/2014/main" id="{506EF2BF-15E5-6473-4C5F-2FFFF6B1AE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04"/>
          <a:stretch/>
        </p:blipFill>
        <p:spPr>
          <a:xfrm>
            <a:off x="5270268" y="2544094"/>
            <a:ext cx="3216166" cy="264392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CA22F7C-01B0-E6E8-0398-4EC27E135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1951" y="2736193"/>
            <a:ext cx="258173" cy="285790"/>
          </a:xfrm>
          <a:prstGeom prst="rect">
            <a:avLst/>
          </a:prstGeom>
        </p:spPr>
      </p:pic>
      <p:pic>
        <p:nvPicPr>
          <p:cNvPr id="7" name="Picture 6">
            <a:hlinkClick r:id="rId6" action="ppaction://hlinksldjump"/>
            <a:extLst>
              <a:ext uri="{FF2B5EF4-FFF2-40B4-BE49-F238E27FC236}">
                <a16:creationId xmlns:a16="http://schemas.microsoft.com/office/drawing/2014/main" id="{F621AEF4-3422-8D13-ACE3-581926C14A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4908" y="1268006"/>
            <a:ext cx="247685" cy="3143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9A4FE0-1C86-A1C8-0BB1-540A1175D7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4093" y="1662253"/>
            <a:ext cx="4213139" cy="4006274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B15370B-4A85-79F2-69B0-60BAC5FB0F30}"/>
              </a:ext>
            </a:extLst>
          </p:cNvPr>
          <p:cNvCxnSpPr>
            <a:cxnSpLocks/>
          </p:cNvCxnSpPr>
          <p:nvPr/>
        </p:nvCxnSpPr>
        <p:spPr>
          <a:xfrm>
            <a:off x="1901952" y="2916936"/>
            <a:ext cx="6729984" cy="235000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hlinkClick r:id="rId9" action="ppaction://hlinksldjump"/>
            <a:extLst>
              <a:ext uri="{FF2B5EF4-FFF2-40B4-BE49-F238E27FC236}">
                <a16:creationId xmlns:a16="http://schemas.microsoft.com/office/drawing/2014/main" id="{E75570EA-F3AA-2EE1-70CB-D70C973256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6082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3" name="Picture 12">
            <a:hlinkClick r:id="rId10" action="ppaction://hlinksldjump"/>
            <a:extLst>
              <a:ext uri="{FF2B5EF4-FFF2-40B4-BE49-F238E27FC236}">
                <a16:creationId xmlns:a16="http://schemas.microsoft.com/office/drawing/2014/main" id="{9C2C2F75-5407-08BA-E88E-B44B693DB50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70917" t="89783" r="16350" b="2685"/>
          <a:stretch/>
        </p:blipFill>
        <p:spPr>
          <a:xfrm>
            <a:off x="8631936" y="5266944"/>
            <a:ext cx="536448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0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E19F4F-8103-D4BD-07E3-C6220E9E5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620656"/>
            <a:ext cx="9633732" cy="5616687"/>
          </a:xfrm>
          <a:prstGeom prst="rect">
            <a:avLst/>
          </a:prstGeom>
        </p:spPr>
      </p:pic>
      <p:pic>
        <p:nvPicPr>
          <p:cNvPr id="6" name="Picture 5" descr="Doctor smiling">
            <a:extLst>
              <a:ext uri="{FF2B5EF4-FFF2-40B4-BE49-F238E27FC236}">
                <a16:creationId xmlns:a16="http://schemas.microsoft.com/office/drawing/2014/main" id="{CA3C094C-C064-58D2-0119-398FC2883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0"/>
          <a:stretch/>
        </p:blipFill>
        <p:spPr>
          <a:xfrm>
            <a:off x="8975834" y="2641601"/>
            <a:ext cx="3016470" cy="2448909"/>
          </a:xfrm>
          <a:prstGeom prst="rect">
            <a:avLst/>
          </a:prstGeom>
        </p:spPr>
      </p:pic>
      <p:pic>
        <p:nvPicPr>
          <p:cNvPr id="8" name="Picture 7" descr="Doctor checking a man's blood pressure">
            <a:extLst>
              <a:ext uri="{FF2B5EF4-FFF2-40B4-BE49-F238E27FC236}">
                <a16:creationId xmlns:a16="http://schemas.microsoft.com/office/drawing/2014/main" id="{A4888726-58A1-A8AE-5675-7D8CFDB0E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04"/>
          <a:stretch/>
        </p:blipFill>
        <p:spPr>
          <a:xfrm>
            <a:off x="5270268" y="2544094"/>
            <a:ext cx="3216166" cy="264392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180C9D0-21D6-F948-EF80-0935F9E82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1951" y="2736193"/>
            <a:ext cx="258173" cy="28579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08229B0-E7E7-6E8F-087C-C45D5B0C84E1}"/>
              </a:ext>
            </a:extLst>
          </p:cNvPr>
          <p:cNvSpPr txBox="1"/>
          <p:nvPr/>
        </p:nvSpPr>
        <p:spPr>
          <a:xfrm>
            <a:off x="237484" y="1742396"/>
            <a:ext cx="20810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Great. Now let’s get started.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Your patient today is complaining of feeling some irregular heart beats during their daily activities.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They do not have any previously recorded conditions.</a:t>
            </a:r>
            <a:endParaRPr lang="en-ZA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hlinkClick r:id="rId6" action="ppaction://hlinksldjump"/>
            <a:extLst>
              <a:ext uri="{FF2B5EF4-FFF2-40B4-BE49-F238E27FC236}">
                <a16:creationId xmlns:a16="http://schemas.microsoft.com/office/drawing/2014/main" id="{0E0475DA-3C78-2B29-4ABE-95E3290FC26E}"/>
              </a:ext>
            </a:extLst>
          </p:cNvPr>
          <p:cNvSpPr/>
          <p:nvPr/>
        </p:nvSpPr>
        <p:spPr>
          <a:xfrm>
            <a:off x="0" y="0"/>
            <a:ext cx="12192000" cy="6875069"/>
          </a:xfrm>
          <a:prstGeom prst="rect">
            <a:avLst/>
          </a:prstGeom>
          <a:solidFill>
            <a:srgbClr val="156082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" name="TextBox 8">
            <a:hlinkClick r:id="rId7" action="ppaction://hlinksldjump"/>
            <a:extLst>
              <a:ext uri="{FF2B5EF4-FFF2-40B4-BE49-F238E27FC236}">
                <a16:creationId xmlns:a16="http://schemas.microsoft.com/office/drawing/2014/main" id="{2E755FDA-3D81-318D-8232-A3C8A3473666}"/>
              </a:ext>
            </a:extLst>
          </p:cNvPr>
          <p:cNvSpPr txBox="1"/>
          <p:nvPr/>
        </p:nvSpPr>
        <p:spPr>
          <a:xfrm>
            <a:off x="9460846" y="6327227"/>
            <a:ext cx="2585545" cy="408623"/>
          </a:xfrm>
          <a:prstGeom prst="roundRect">
            <a:avLst/>
          </a:prstGeom>
          <a:solidFill>
            <a:schemeClr val="accent6"/>
          </a:solidFill>
          <a:ln w="28575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Click to continue →</a:t>
            </a:r>
            <a:endParaRPr lang="en-Z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55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0E4F0-EBF0-3DD7-57D8-5FAD25605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BBD20C-E450-45B0-B98B-5FE67B81C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620656"/>
            <a:ext cx="9633732" cy="5616687"/>
          </a:xfrm>
          <a:prstGeom prst="rect">
            <a:avLst/>
          </a:prstGeom>
        </p:spPr>
      </p:pic>
      <p:pic>
        <p:nvPicPr>
          <p:cNvPr id="6" name="Picture 5" descr="Doctor smiling">
            <a:extLst>
              <a:ext uri="{FF2B5EF4-FFF2-40B4-BE49-F238E27FC236}">
                <a16:creationId xmlns:a16="http://schemas.microsoft.com/office/drawing/2014/main" id="{5379814E-1119-0968-32ED-AF9A54086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0"/>
          <a:stretch/>
        </p:blipFill>
        <p:spPr>
          <a:xfrm>
            <a:off x="8975834" y="2641601"/>
            <a:ext cx="3016470" cy="2448909"/>
          </a:xfrm>
          <a:prstGeom prst="rect">
            <a:avLst/>
          </a:prstGeom>
        </p:spPr>
      </p:pic>
      <p:pic>
        <p:nvPicPr>
          <p:cNvPr id="8" name="Picture 7" descr="Doctor checking a man's blood pressure">
            <a:extLst>
              <a:ext uri="{FF2B5EF4-FFF2-40B4-BE49-F238E27FC236}">
                <a16:creationId xmlns:a16="http://schemas.microsoft.com/office/drawing/2014/main" id="{B2A535CF-CFFB-6971-07C2-F6EB13124D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04"/>
          <a:stretch/>
        </p:blipFill>
        <p:spPr>
          <a:xfrm>
            <a:off x="5270268" y="2544094"/>
            <a:ext cx="3216166" cy="264392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6E03A9D-FE4F-05AD-B791-DFAF0BEBC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1951" y="2736193"/>
            <a:ext cx="258173" cy="28579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B910C10-4156-9FCE-2571-E2230C9EEF40}"/>
              </a:ext>
            </a:extLst>
          </p:cNvPr>
          <p:cNvSpPr txBox="1"/>
          <p:nvPr/>
        </p:nvSpPr>
        <p:spPr>
          <a:xfrm>
            <a:off x="237484" y="1559748"/>
            <a:ext cx="208104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doctor wants to start by listening to their heartbeat with the stethoscope.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Start by plugging in the stethoscope to the computer.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Then, click the stethoscope button on the top menu (hint: looks like a speaker)</a:t>
            </a:r>
            <a:endParaRPr lang="en-ZA" dirty="0">
              <a:solidFill>
                <a:srgbClr val="FF0000"/>
              </a:solidFill>
            </a:endParaRPr>
          </a:p>
        </p:txBody>
      </p:sp>
      <p:sp>
        <p:nvSpPr>
          <p:cNvPr id="4" name="Rectangle 3">
            <a:hlinkClick r:id="rId6" action="ppaction://hlinksldjump"/>
            <a:extLst>
              <a:ext uri="{FF2B5EF4-FFF2-40B4-BE49-F238E27FC236}">
                <a16:creationId xmlns:a16="http://schemas.microsoft.com/office/drawing/2014/main" id="{DDF1B4EC-37F2-E5CA-BC0E-231A66455F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6082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681951-9A0A-BC43-3FD3-262009B19E51}"/>
              </a:ext>
            </a:extLst>
          </p:cNvPr>
          <p:cNvCxnSpPr>
            <a:cxnSpLocks/>
          </p:cNvCxnSpPr>
          <p:nvPr/>
        </p:nvCxnSpPr>
        <p:spPr>
          <a:xfrm flipV="1">
            <a:off x="2130552" y="1590666"/>
            <a:ext cx="7784592" cy="336889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54C5674A-4B47-354A-9495-AAC0AE0B15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5248" y="1272657"/>
            <a:ext cx="294269" cy="28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4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502</Words>
  <Application>Microsoft Office PowerPoint</Application>
  <PresentationFormat>Widescreen</PresentationFormat>
  <Paragraphs>61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Abby Blocker</dc:creator>
  <cp:lastModifiedBy>Abby Blocker</cp:lastModifiedBy>
  <cp:revision>1</cp:revision>
  <dcterms:created xsi:type="dcterms:W3CDTF">2025-03-27T07:03:46Z</dcterms:created>
  <dcterms:modified xsi:type="dcterms:W3CDTF">2025-03-29T16:47:39Z</dcterms:modified>
</cp:coreProperties>
</file>